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93" r:id="rId3"/>
    <p:sldId id="340" r:id="rId4"/>
    <p:sldId id="323" r:id="rId5"/>
    <p:sldId id="291" r:id="rId6"/>
    <p:sldId id="346" r:id="rId7"/>
    <p:sldId id="325" r:id="rId8"/>
    <p:sldId id="345" r:id="rId9"/>
    <p:sldId id="341" r:id="rId10"/>
    <p:sldId id="342" r:id="rId11"/>
    <p:sldId id="332" r:id="rId12"/>
    <p:sldId id="335" r:id="rId13"/>
    <p:sldId id="336" r:id="rId14"/>
    <p:sldId id="343" r:id="rId15"/>
    <p:sldId id="344" r:id="rId16"/>
    <p:sldId id="337" r:id="rId17"/>
    <p:sldId id="31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DB9474-8244-46D6-8A9A-1D2B5A87567F}" v="259" dt="2020-04-09T03:15:03.3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eonju_Hanok_Village" TargetMode="External"/><Relationship Id="rId7" Type="http://schemas.openxmlformats.org/officeDocument/2006/relationships/hyperlink" Target="http://hwan7a.tistory.com/644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hyperlink" Target="http://gongdori.tistory.com/1356" TargetMode="Externa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lickr.com/photos/rill55/2462963129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h.aks.ac.kr/Encyves/wiki/index.php/%EC%9E%A5%EB%B3%B4%EA%B3%A0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IQGYuaumeQ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mIQGYuaumeQ?feature=oembed" TargetMode="Externa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341" y="1663908"/>
            <a:ext cx="9787317" cy="3121661"/>
          </a:xfrm>
        </p:spPr>
        <p:txBody>
          <a:bodyPr>
            <a:normAutofit/>
          </a:bodyPr>
          <a:lstStyle/>
          <a:p>
            <a:r>
              <a:rPr lang="ko-KR" altLang="en-US" sz="8800" b="1" dirty="0">
                <a:latin typeface="+mn-ea"/>
                <a:ea typeface="+mn-ea"/>
              </a:rPr>
              <a:t>우리조국 대한민국</a:t>
            </a:r>
            <a:br>
              <a:rPr lang="en-US" altLang="ko-KR" sz="10000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r>
              <a:rPr lang="ko-KR" altLang="en-US" sz="7200" b="1" dirty="0">
                <a:latin typeface="+mn-ea"/>
                <a:ea typeface="+mn-ea"/>
              </a:rPr>
              <a:t>전라도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endParaRPr lang="en-US" sz="8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C4D0302-49D6-4249-BF80-0762924ABAB2}"/>
              </a:ext>
            </a:extLst>
          </p:cNvPr>
          <p:cNvPicPr/>
          <p:nvPr/>
        </p:nvPicPr>
        <p:blipFill rotWithShape="1">
          <a:blip r:embed="rId2"/>
          <a:srcRect b="5238"/>
          <a:stretch/>
        </p:blipFill>
        <p:spPr>
          <a:xfrm>
            <a:off x="6181002" y="1056214"/>
            <a:ext cx="5867588" cy="4832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BC55E9-0131-4EB2-BE81-8B41CEB647B4}"/>
              </a:ext>
            </a:extLst>
          </p:cNvPr>
          <p:cNvPicPr/>
          <p:nvPr/>
        </p:nvPicPr>
        <p:blipFill rotWithShape="1">
          <a:blip r:embed="rId3"/>
          <a:srcRect b="4934"/>
          <a:stretch/>
        </p:blipFill>
        <p:spPr>
          <a:xfrm>
            <a:off x="143409" y="1056214"/>
            <a:ext cx="5867588" cy="4832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전라남도 유적지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1739736" y="6002034"/>
            <a:ext cx="2674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>
                <a:solidFill>
                  <a:srgbClr val="E3DED1"/>
                </a:solidFill>
              </a:rPr>
              <a:t>화순 </a:t>
            </a:r>
            <a:r>
              <a:rPr lang="ko-KR" altLang="en-US" sz="3600" dirty="0">
                <a:solidFill>
                  <a:srgbClr val="E3DED1"/>
                </a:solidFill>
              </a:rPr>
              <a:t>고인돌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7482726" y="6002034"/>
            <a:ext cx="37478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>
                <a:solidFill>
                  <a:srgbClr val="E3DED1"/>
                </a:solidFill>
              </a:rPr>
              <a:t>화순 </a:t>
            </a:r>
            <a:r>
              <a:rPr lang="ko-KR" altLang="en-US" sz="3600" dirty="0">
                <a:solidFill>
                  <a:srgbClr val="E3DED1"/>
                </a:solidFill>
              </a:rPr>
              <a:t>고인돌 군락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65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roup 183">
            <a:extLst>
              <a:ext uri="{FF2B5EF4-FFF2-40B4-BE49-F238E27FC236}">
                <a16:creationId xmlns:a16="http://schemas.microsoft.com/office/drawing/2014/main" id="{E3C6427B-1B53-47D0-B4DF-8957FFAC16FC}"/>
              </a:ext>
            </a:extLst>
          </p:cNvPr>
          <p:cNvGrpSpPr/>
          <p:nvPr/>
        </p:nvGrpSpPr>
        <p:grpSpPr>
          <a:xfrm>
            <a:off x="1500406" y="476057"/>
            <a:ext cx="4200594" cy="5860869"/>
            <a:chOff x="1018078" y="599802"/>
            <a:chExt cx="4200594" cy="5860869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3B2CF276-8B5C-4B65-B2BF-291B9920D172}"/>
                </a:ext>
              </a:extLst>
            </p:cNvPr>
            <p:cNvSpPr/>
            <p:nvPr/>
          </p:nvSpPr>
          <p:spPr>
            <a:xfrm>
              <a:off x="1018078" y="599802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Freeform 6">
              <a:extLst>
                <a:ext uri="{FF2B5EF4-FFF2-40B4-BE49-F238E27FC236}">
                  <a16:creationId xmlns:a16="http://schemas.microsoft.com/office/drawing/2014/main" id="{52F6A0D7-F755-442C-9410-7AEE0D452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3947" y="1636566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7">
              <a:extLst>
                <a:ext uri="{FF2B5EF4-FFF2-40B4-BE49-F238E27FC236}">
                  <a16:creationId xmlns:a16="http://schemas.microsoft.com/office/drawing/2014/main" id="{26498676-E937-4B05-9E52-54F69E92A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527" y="1929936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8">
              <a:extLst>
                <a:ext uri="{FF2B5EF4-FFF2-40B4-BE49-F238E27FC236}">
                  <a16:creationId xmlns:a16="http://schemas.microsoft.com/office/drawing/2014/main" id="{CB9C8881-EDE9-4313-B849-E5C6357F4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717" y="1715306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9">
              <a:extLst>
                <a:ext uri="{FF2B5EF4-FFF2-40B4-BE49-F238E27FC236}">
                  <a16:creationId xmlns:a16="http://schemas.microsoft.com/office/drawing/2014/main" id="{84316E06-9E57-4804-A5DB-1651C6A8E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727" y="1647996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0">
              <a:extLst>
                <a:ext uri="{FF2B5EF4-FFF2-40B4-BE49-F238E27FC236}">
                  <a16:creationId xmlns:a16="http://schemas.microsoft.com/office/drawing/2014/main" id="{678A1A70-09A0-43A7-A619-8A184E83F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097" y="1936286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1">
              <a:extLst>
                <a:ext uri="{FF2B5EF4-FFF2-40B4-BE49-F238E27FC236}">
                  <a16:creationId xmlns:a16="http://schemas.microsoft.com/office/drawing/2014/main" id="{EF4001E8-6CD7-4FF7-8C65-FEA2789A5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877" y="2062016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2">
              <a:extLst>
                <a:ext uri="{FF2B5EF4-FFF2-40B4-BE49-F238E27FC236}">
                  <a16:creationId xmlns:a16="http://schemas.microsoft.com/office/drawing/2014/main" id="{610D4F07-D5B1-4C39-9D07-36D086B91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6337" y="2195366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3">
              <a:extLst>
                <a:ext uri="{FF2B5EF4-FFF2-40B4-BE49-F238E27FC236}">
                  <a16:creationId xmlns:a16="http://schemas.microsoft.com/office/drawing/2014/main" id="{3DC3A02D-1A2E-44BE-A477-BE9706C51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127" y="2206796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4">
              <a:extLst>
                <a:ext uri="{FF2B5EF4-FFF2-40B4-BE49-F238E27FC236}">
                  <a16:creationId xmlns:a16="http://schemas.microsoft.com/office/drawing/2014/main" id="{672A7F11-DD8B-415C-8DFC-F943C885A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6957" y="2206796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5">
              <a:extLst>
                <a:ext uri="{FF2B5EF4-FFF2-40B4-BE49-F238E27FC236}">
                  <a16:creationId xmlns:a16="http://schemas.microsoft.com/office/drawing/2014/main" id="{4FB46927-C756-4B73-99FE-3D673B148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497" y="1909616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6">
              <a:extLst>
                <a:ext uri="{FF2B5EF4-FFF2-40B4-BE49-F238E27FC236}">
                  <a16:creationId xmlns:a16="http://schemas.microsoft.com/office/drawing/2014/main" id="{0FC259DF-11EC-4FD8-951C-1869A96C8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247" y="2027726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7">
              <a:extLst>
                <a:ext uri="{FF2B5EF4-FFF2-40B4-BE49-F238E27FC236}">
                  <a16:creationId xmlns:a16="http://schemas.microsoft.com/office/drawing/2014/main" id="{1570549D-B0A3-46F4-82F0-1BF7CF171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6617" y="2050586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8">
              <a:extLst>
                <a:ext uri="{FF2B5EF4-FFF2-40B4-BE49-F238E27FC236}">
                  <a16:creationId xmlns:a16="http://schemas.microsoft.com/office/drawing/2014/main" id="{77D05303-CF67-46DC-9EBC-FBFC3A53A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827" y="1833416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9">
              <a:extLst>
                <a:ext uri="{FF2B5EF4-FFF2-40B4-BE49-F238E27FC236}">
                  <a16:creationId xmlns:a16="http://schemas.microsoft.com/office/drawing/2014/main" id="{B543F42C-C290-467E-9F87-E2881B228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077" y="2192826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20">
              <a:extLst>
                <a:ext uri="{FF2B5EF4-FFF2-40B4-BE49-F238E27FC236}">
                  <a16:creationId xmlns:a16="http://schemas.microsoft.com/office/drawing/2014/main" id="{9E70E277-9DE1-4230-9D5E-46D218AFB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917" y="1166666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21">
              <a:extLst>
                <a:ext uri="{FF2B5EF4-FFF2-40B4-BE49-F238E27FC236}">
                  <a16:creationId xmlns:a16="http://schemas.microsoft.com/office/drawing/2014/main" id="{9838C4BA-78C5-45E0-B585-A2E17A74E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437" y="827576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22">
              <a:extLst>
                <a:ext uri="{FF2B5EF4-FFF2-40B4-BE49-F238E27FC236}">
                  <a16:creationId xmlns:a16="http://schemas.microsoft.com/office/drawing/2014/main" id="{7AFEE3CD-5BE6-41DE-8F57-C85BD9231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947" y="2223306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23">
              <a:extLst>
                <a:ext uri="{FF2B5EF4-FFF2-40B4-BE49-F238E27FC236}">
                  <a16:creationId xmlns:a16="http://schemas.microsoft.com/office/drawing/2014/main" id="{08724C41-B122-452A-8CEE-95903155E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4197" y="2989116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24">
              <a:extLst>
                <a:ext uri="{FF2B5EF4-FFF2-40B4-BE49-F238E27FC236}">
                  <a16:creationId xmlns:a16="http://schemas.microsoft.com/office/drawing/2014/main" id="{C74E4871-C844-4475-955A-630E80ADC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577" y="1769916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25">
              <a:extLst>
                <a:ext uri="{FF2B5EF4-FFF2-40B4-BE49-F238E27FC236}">
                  <a16:creationId xmlns:a16="http://schemas.microsoft.com/office/drawing/2014/main" id="{68F60E76-27E6-415B-8636-A7B5A7CB4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607" y="2500166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6">
              <a:extLst>
                <a:ext uri="{FF2B5EF4-FFF2-40B4-BE49-F238E27FC236}">
                  <a16:creationId xmlns:a16="http://schemas.microsoft.com/office/drawing/2014/main" id="{A9B7B866-6A9C-46BE-880B-585AB62A2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387" y="2871006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7">
              <a:extLst>
                <a:ext uri="{FF2B5EF4-FFF2-40B4-BE49-F238E27FC236}">
                  <a16:creationId xmlns:a16="http://schemas.microsoft.com/office/drawing/2014/main" id="{41886320-D1D7-4D52-9E58-A4225254B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6937" y="2412536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28">
              <a:extLst>
                <a:ext uri="{FF2B5EF4-FFF2-40B4-BE49-F238E27FC236}">
                  <a16:creationId xmlns:a16="http://schemas.microsoft.com/office/drawing/2014/main" id="{7808AA44-924B-4519-A5D6-BCCD94FDF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0617" y="3111036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29">
              <a:extLst>
                <a:ext uri="{FF2B5EF4-FFF2-40B4-BE49-F238E27FC236}">
                  <a16:creationId xmlns:a16="http://schemas.microsoft.com/office/drawing/2014/main" id="{F0800920-61DD-4E04-9994-B3929EC23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587" y="5747556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30">
              <a:extLst>
                <a:ext uri="{FF2B5EF4-FFF2-40B4-BE49-F238E27FC236}">
                  <a16:creationId xmlns:a16="http://schemas.microsoft.com/office/drawing/2014/main" id="{72574A45-A407-4561-A4CB-1D17A2174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067" y="5800896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31">
              <a:extLst>
                <a:ext uri="{FF2B5EF4-FFF2-40B4-BE49-F238E27FC236}">
                  <a16:creationId xmlns:a16="http://schemas.microsoft.com/office/drawing/2014/main" id="{B895EF57-3925-40A3-A531-D039188D3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678" y="6193326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32">
              <a:extLst>
                <a:ext uri="{FF2B5EF4-FFF2-40B4-BE49-F238E27FC236}">
                  <a16:creationId xmlns:a16="http://schemas.microsoft.com/office/drawing/2014/main" id="{C4E638F1-5ADD-485D-9B59-F768ECA27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587" y="2310936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33">
              <a:extLst>
                <a:ext uri="{FF2B5EF4-FFF2-40B4-BE49-F238E27FC236}">
                  <a16:creationId xmlns:a16="http://schemas.microsoft.com/office/drawing/2014/main" id="{212B63E9-09B9-469C-8669-883FFDA4C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539" y="3113576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34">
              <a:extLst>
                <a:ext uri="{FF2B5EF4-FFF2-40B4-BE49-F238E27FC236}">
                  <a16:creationId xmlns:a16="http://schemas.microsoft.com/office/drawing/2014/main" id="{6A6B5793-4910-449E-86A9-9AE1730B6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1719" y="3199936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35">
              <a:extLst>
                <a:ext uri="{FF2B5EF4-FFF2-40B4-BE49-F238E27FC236}">
                  <a16:creationId xmlns:a16="http://schemas.microsoft.com/office/drawing/2014/main" id="{893BACA9-201F-4886-8A92-E45FF17D4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377" y="3471716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36">
              <a:extLst>
                <a:ext uri="{FF2B5EF4-FFF2-40B4-BE49-F238E27FC236}">
                  <a16:creationId xmlns:a16="http://schemas.microsoft.com/office/drawing/2014/main" id="{552652D7-BD67-4BDE-B3FD-D82814793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537" y="3761276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37">
              <a:extLst>
                <a:ext uri="{FF2B5EF4-FFF2-40B4-BE49-F238E27FC236}">
                  <a16:creationId xmlns:a16="http://schemas.microsoft.com/office/drawing/2014/main" id="{4F64649C-8004-4A49-8D65-DABB9AC8C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1948" y="4477556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38">
              <a:extLst>
                <a:ext uri="{FF2B5EF4-FFF2-40B4-BE49-F238E27FC236}">
                  <a16:creationId xmlns:a16="http://schemas.microsoft.com/office/drawing/2014/main" id="{964AADDC-E2A7-41A3-BC18-FE0C19B5E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888" y="4537246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39">
              <a:extLst>
                <a:ext uri="{FF2B5EF4-FFF2-40B4-BE49-F238E27FC236}">
                  <a16:creationId xmlns:a16="http://schemas.microsoft.com/office/drawing/2014/main" id="{0BABB5A7-1F96-4138-92A5-CC9E9B283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888" y="4537246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40">
              <a:extLst>
                <a:ext uri="{FF2B5EF4-FFF2-40B4-BE49-F238E27FC236}">
                  <a16:creationId xmlns:a16="http://schemas.microsoft.com/office/drawing/2014/main" id="{2C60D285-917F-4AAE-AB5A-468A897E4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797" y="4574076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41">
              <a:extLst>
                <a:ext uri="{FF2B5EF4-FFF2-40B4-BE49-F238E27FC236}">
                  <a16:creationId xmlns:a16="http://schemas.microsoft.com/office/drawing/2014/main" id="{AD86EAF1-E649-429B-8D31-D13AB08A2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608" y="4598206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42">
              <a:extLst>
                <a:ext uri="{FF2B5EF4-FFF2-40B4-BE49-F238E27FC236}">
                  <a16:creationId xmlns:a16="http://schemas.microsoft.com/office/drawing/2014/main" id="{08A778AA-5336-4493-A19A-AF1B88766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0668" y="4619796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43">
              <a:extLst>
                <a:ext uri="{FF2B5EF4-FFF2-40B4-BE49-F238E27FC236}">
                  <a16:creationId xmlns:a16="http://schemas.microsoft.com/office/drawing/2014/main" id="{5C3DFB3E-2AFD-4F73-945C-945F170D9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377" y="4671866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44">
              <a:extLst>
                <a:ext uri="{FF2B5EF4-FFF2-40B4-BE49-F238E27FC236}">
                  <a16:creationId xmlns:a16="http://schemas.microsoft.com/office/drawing/2014/main" id="{D5AFEE3F-3F10-4C83-BFAB-D55B5BDED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708" y="4708696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45">
              <a:extLst>
                <a:ext uri="{FF2B5EF4-FFF2-40B4-BE49-F238E27FC236}">
                  <a16:creationId xmlns:a16="http://schemas.microsoft.com/office/drawing/2014/main" id="{4B8F8387-5626-413D-91F2-0E8C12E44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817" y="4781086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46">
              <a:extLst>
                <a:ext uri="{FF2B5EF4-FFF2-40B4-BE49-F238E27FC236}">
                  <a16:creationId xmlns:a16="http://schemas.microsoft.com/office/drawing/2014/main" id="{ECD72890-16E6-42B1-BD76-9A4F032BC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677" y="3588556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47">
              <a:extLst>
                <a:ext uri="{FF2B5EF4-FFF2-40B4-BE49-F238E27FC236}">
                  <a16:creationId xmlns:a16="http://schemas.microsoft.com/office/drawing/2014/main" id="{F4A44D7A-8919-4B65-9895-4081E22EE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597" y="4660436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48">
              <a:extLst>
                <a:ext uri="{FF2B5EF4-FFF2-40B4-BE49-F238E27FC236}">
                  <a16:creationId xmlns:a16="http://schemas.microsoft.com/office/drawing/2014/main" id="{0AA55C84-1E70-4958-B71C-F1DC7F5E6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348" y="4685836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49">
              <a:extLst>
                <a:ext uri="{FF2B5EF4-FFF2-40B4-BE49-F238E27FC236}">
                  <a16:creationId xmlns:a16="http://schemas.microsoft.com/office/drawing/2014/main" id="{205ADAEA-3930-46B9-B706-4AE30D936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477" y="4873796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50">
              <a:extLst>
                <a:ext uri="{FF2B5EF4-FFF2-40B4-BE49-F238E27FC236}">
                  <a16:creationId xmlns:a16="http://schemas.microsoft.com/office/drawing/2014/main" id="{19F45E62-97EC-4655-9E28-6FA947C87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328" y="4807756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51">
              <a:extLst>
                <a:ext uri="{FF2B5EF4-FFF2-40B4-BE49-F238E27FC236}">
                  <a16:creationId xmlns:a16="http://schemas.microsoft.com/office/drawing/2014/main" id="{660CBEB8-7AB6-4DBA-86CA-9BFE0E89A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028" y="4434376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52">
              <a:extLst>
                <a:ext uri="{FF2B5EF4-FFF2-40B4-BE49-F238E27FC236}">
                  <a16:creationId xmlns:a16="http://schemas.microsoft.com/office/drawing/2014/main" id="{637F6095-DEA0-4115-9117-849B8A730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097" y="4430566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53">
              <a:extLst>
                <a:ext uri="{FF2B5EF4-FFF2-40B4-BE49-F238E27FC236}">
                  <a16:creationId xmlns:a16="http://schemas.microsoft.com/office/drawing/2014/main" id="{E0E0D1AB-D754-4785-A6F1-6DE5AC8E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297" y="4104176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54">
              <a:extLst>
                <a:ext uri="{FF2B5EF4-FFF2-40B4-BE49-F238E27FC236}">
                  <a16:creationId xmlns:a16="http://schemas.microsoft.com/office/drawing/2014/main" id="{158C0204-B30A-4504-8667-AEC7CA10F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6768" y="4407706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55">
              <a:extLst>
                <a:ext uri="{FF2B5EF4-FFF2-40B4-BE49-F238E27FC236}">
                  <a16:creationId xmlns:a16="http://schemas.microsoft.com/office/drawing/2014/main" id="{426A1CD8-4280-4C79-B8B9-D588B30CA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827" y="3344716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33CC33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56">
              <a:extLst>
                <a:ext uri="{FF2B5EF4-FFF2-40B4-BE49-F238E27FC236}">
                  <a16:creationId xmlns:a16="http://schemas.microsoft.com/office/drawing/2014/main" id="{7856D788-6F55-4F58-9A43-47EFE6AD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157" y="3668566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57">
              <a:extLst>
                <a:ext uri="{FF2B5EF4-FFF2-40B4-BE49-F238E27FC236}">
                  <a16:creationId xmlns:a16="http://schemas.microsoft.com/office/drawing/2014/main" id="{05521523-9390-42BB-A47C-84CE0CD65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1437" y="4251496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8">
              <a:extLst>
                <a:ext uri="{FF2B5EF4-FFF2-40B4-BE49-F238E27FC236}">
                  <a16:creationId xmlns:a16="http://schemas.microsoft.com/office/drawing/2014/main" id="{288922D6-BD66-4AF0-86A8-754949E34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327" y="4589316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9">
              <a:extLst>
                <a:ext uri="{FF2B5EF4-FFF2-40B4-BE49-F238E27FC236}">
                  <a16:creationId xmlns:a16="http://schemas.microsoft.com/office/drawing/2014/main" id="{B8FDB58D-8E52-492E-9E44-6F9B2FC76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407" y="4798866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60">
              <a:extLst>
                <a:ext uri="{FF2B5EF4-FFF2-40B4-BE49-F238E27FC236}">
                  <a16:creationId xmlns:a16="http://schemas.microsoft.com/office/drawing/2014/main" id="{445FA684-8D5F-4439-A18A-3E0D63343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167" y="4977936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61">
              <a:extLst>
                <a:ext uri="{FF2B5EF4-FFF2-40B4-BE49-F238E27FC236}">
                  <a16:creationId xmlns:a16="http://schemas.microsoft.com/office/drawing/2014/main" id="{6A6722F4-1A3C-4426-A0FD-7BA7771AC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557" y="4939836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62">
              <a:extLst>
                <a:ext uri="{FF2B5EF4-FFF2-40B4-BE49-F238E27FC236}">
                  <a16:creationId xmlns:a16="http://schemas.microsoft.com/office/drawing/2014/main" id="{EBFBA450-D5A2-4421-8455-2CF3B5DBB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5037" y="4358176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63">
              <a:extLst>
                <a:ext uri="{FF2B5EF4-FFF2-40B4-BE49-F238E27FC236}">
                  <a16:creationId xmlns:a16="http://schemas.microsoft.com/office/drawing/2014/main" id="{BD746DEB-C287-4AA8-8834-FE34CE2CC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197" y="4428026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64">
              <a:extLst>
                <a:ext uri="{FF2B5EF4-FFF2-40B4-BE49-F238E27FC236}">
                  <a16:creationId xmlns:a16="http://schemas.microsoft.com/office/drawing/2014/main" id="{0FA7E384-3CA8-42EF-9BC1-25119F783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987" y="4538516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65">
              <a:extLst>
                <a:ext uri="{FF2B5EF4-FFF2-40B4-BE49-F238E27FC236}">
                  <a16:creationId xmlns:a16="http://schemas.microsoft.com/office/drawing/2014/main" id="{54A775F0-0294-4671-ABD6-388BE8CAF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437" y="5040166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66">
              <a:extLst>
                <a:ext uri="{FF2B5EF4-FFF2-40B4-BE49-F238E27FC236}">
                  <a16:creationId xmlns:a16="http://schemas.microsoft.com/office/drawing/2014/main" id="{B465436A-247A-4B1B-AD87-7B075D0B4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807" y="5016036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67">
              <a:extLst>
                <a:ext uri="{FF2B5EF4-FFF2-40B4-BE49-F238E27FC236}">
                  <a16:creationId xmlns:a16="http://schemas.microsoft.com/office/drawing/2014/main" id="{E9686D3C-5F95-4D87-9454-16FA64D0F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157" y="5059216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68">
              <a:extLst>
                <a:ext uri="{FF2B5EF4-FFF2-40B4-BE49-F238E27FC236}">
                  <a16:creationId xmlns:a16="http://schemas.microsoft.com/office/drawing/2014/main" id="{C7162FCC-92AC-4DCC-875A-D994A0700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267" y="4939836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69">
              <a:extLst>
                <a:ext uri="{FF2B5EF4-FFF2-40B4-BE49-F238E27FC236}">
                  <a16:creationId xmlns:a16="http://schemas.microsoft.com/office/drawing/2014/main" id="{5D545D1A-79BC-4203-B77B-08AED3293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687" y="5211616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70">
              <a:extLst>
                <a:ext uri="{FF2B5EF4-FFF2-40B4-BE49-F238E27FC236}">
                  <a16:creationId xmlns:a16="http://schemas.microsoft.com/office/drawing/2014/main" id="{3C036AA2-0571-4348-BAE1-669A67C40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357" y="5135416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71">
              <a:extLst>
                <a:ext uri="{FF2B5EF4-FFF2-40B4-BE49-F238E27FC236}">
                  <a16:creationId xmlns:a16="http://schemas.microsoft.com/office/drawing/2014/main" id="{6FD2AEF8-F151-4B5E-9204-5E21C9619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797" y="5093506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72">
              <a:extLst>
                <a:ext uri="{FF2B5EF4-FFF2-40B4-BE49-F238E27FC236}">
                  <a16:creationId xmlns:a16="http://schemas.microsoft.com/office/drawing/2014/main" id="{BBEC88F3-FB8E-4B59-AF54-0953ACB99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8117" y="5178596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73">
              <a:extLst>
                <a:ext uri="{FF2B5EF4-FFF2-40B4-BE49-F238E27FC236}">
                  <a16:creationId xmlns:a16="http://schemas.microsoft.com/office/drawing/2014/main" id="{571B5E49-4D30-485A-8463-F81551650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347" y="5324646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74">
              <a:extLst>
                <a:ext uri="{FF2B5EF4-FFF2-40B4-BE49-F238E27FC236}">
                  <a16:creationId xmlns:a16="http://schemas.microsoft.com/office/drawing/2014/main" id="{8EDAC571-BDBE-40EC-8B10-244C85C03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2537" y="5306866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75">
              <a:extLst>
                <a:ext uri="{FF2B5EF4-FFF2-40B4-BE49-F238E27FC236}">
                  <a16:creationId xmlns:a16="http://schemas.microsoft.com/office/drawing/2014/main" id="{131A1076-0EF3-47A6-870C-198772DFD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977" y="5355126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76">
              <a:extLst>
                <a:ext uri="{FF2B5EF4-FFF2-40B4-BE49-F238E27FC236}">
                  <a16:creationId xmlns:a16="http://schemas.microsoft.com/office/drawing/2014/main" id="{C2985A95-BC9A-491D-B89A-90861F3DD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007" y="5341156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77">
              <a:extLst>
                <a:ext uri="{FF2B5EF4-FFF2-40B4-BE49-F238E27FC236}">
                  <a16:creationId xmlns:a16="http://schemas.microsoft.com/office/drawing/2014/main" id="{16E2A0B4-1D74-42AC-8E0E-6A6E07200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927" y="5377986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78">
              <a:extLst>
                <a:ext uri="{FF2B5EF4-FFF2-40B4-BE49-F238E27FC236}">
                  <a16:creationId xmlns:a16="http://schemas.microsoft.com/office/drawing/2014/main" id="{074E82B3-1C60-4922-87ED-DF8178237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427" y="5149386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79">
              <a:extLst>
                <a:ext uri="{FF2B5EF4-FFF2-40B4-BE49-F238E27FC236}">
                  <a16:creationId xmlns:a16="http://schemas.microsoft.com/office/drawing/2014/main" id="{D9A58407-1402-4AE9-9138-C84DC2988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777" y="4581696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80">
              <a:extLst>
                <a:ext uri="{FF2B5EF4-FFF2-40B4-BE49-F238E27FC236}">
                  <a16:creationId xmlns:a16="http://schemas.microsoft.com/office/drawing/2014/main" id="{969A5665-F43A-4842-9AC2-5C25BD80B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357" y="4717586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81">
              <a:extLst>
                <a:ext uri="{FF2B5EF4-FFF2-40B4-BE49-F238E27FC236}">
                  <a16:creationId xmlns:a16="http://schemas.microsoft.com/office/drawing/2014/main" id="{776A8B25-27ED-4B1F-A81D-1D80245A1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7867" y="4793786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82">
              <a:extLst>
                <a:ext uri="{FF2B5EF4-FFF2-40B4-BE49-F238E27FC236}">
                  <a16:creationId xmlns:a16="http://schemas.microsoft.com/office/drawing/2014/main" id="{14B307A6-1C6C-4959-BFB8-2699AD736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687" y="4862366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83">
              <a:extLst>
                <a:ext uri="{FF2B5EF4-FFF2-40B4-BE49-F238E27FC236}">
                  <a16:creationId xmlns:a16="http://schemas.microsoft.com/office/drawing/2014/main" id="{4C79555C-0264-4ADE-8AA2-C519DD25D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627" y="4914436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8DA14924-A314-4A56-9957-FF0D5F84D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077" y="4709966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5">
              <a:extLst>
                <a:ext uri="{FF2B5EF4-FFF2-40B4-BE49-F238E27FC236}">
                  <a16:creationId xmlns:a16="http://schemas.microsoft.com/office/drawing/2014/main" id="{187FDFBE-1DC0-4FD3-AE83-A9B584ACE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5347" y="4750606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86">
              <a:extLst>
                <a:ext uri="{FF2B5EF4-FFF2-40B4-BE49-F238E27FC236}">
                  <a16:creationId xmlns:a16="http://schemas.microsoft.com/office/drawing/2014/main" id="{E3EE820F-A543-46EE-9E00-59AA14B37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1377" y="4649006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87">
              <a:extLst>
                <a:ext uri="{FF2B5EF4-FFF2-40B4-BE49-F238E27FC236}">
                  <a16:creationId xmlns:a16="http://schemas.microsoft.com/office/drawing/2014/main" id="{80C4B169-8F26-4BD4-A058-F07C8CE4F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1857" y="4848396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88">
              <a:extLst>
                <a:ext uri="{FF2B5EF4-FFF2-40B4-BE49-F238E27FC236}">
                  <a16:creationId xmlns:a16="http://schemas.microsoft.com/office/drawing/2014/main" id="{10E96E01-4837-4A84-A7BD-7E3D9DBB6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727" y="4602016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89">
              <a:extLst>
                <a:ext uri="{FF2B5EF4-FFF2-40B4-BE49-F238E27FC236}">
                  <a16:creationId xmlns:a16="http://schemas.microsoft.com/office/drawing/2014/main" id="{C782CE70-A101-43BC-B69A-9BA78E72A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4547" y="4370876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90">
              <a:extLst>
                <a:ext uri="{FF2B5EF4-FFF2-40B4-BE49-F238E27FC236}">
                  <a16:creationId xmlns:a16="http://schemas.microsoft.com/office/drawing/2014/main" id="{510D431D-4A59-4B4D-BD36-5BB6964FA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237" y="4495336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91">
              <a:extLst>
                <a:ext uri="{FF2B5EF4-FFF2-40B4-BE49-F238E27FC236}">
                  <a16:creationId xmlns:a16="http://schemas.microsoft.com/office/drawing/2014/main" id="{602A9485-90E1-4070-9486-8F6CC48C1B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6157" y="4019086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92">
              <a:extLst>
                <a:ext uri="{FF2B5EF4-FFF2-40B4-BE49-F238E27FC236}">
                  <a16:creationId xmlns:a16="http://schemas.microsoft.com/office/drawing/2014/main" id="{7CF029F4-7B3D-434B-B794-CA0CE33ECB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6157" y="4019086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Title 1">
            <a:extLst>
              <a:ext uri="{FF2B5EF4-FFF2-40B4-BE49-F238E27FC236}">
                <a16:creationId xmlns:a16="http://schemas.microsoft.com/office/drawing/2014/main" id="{7C48D948-F335-4A66-A1D6-E97FD689D556}"/>
              </a:ext>
            </a:extLst>
          </p:cNvPr>
          <p:cNvSpPr txBox="1">
            <a:spLocks/>
          </p:cNvSpPr>
          <p:nvPr/>
        </p:nvSpPr>
        <p:spPr>
          <a:xfrm>
            <a:off x="6703808" y="476057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전라북도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273" name="Arrow: Right 272">
            <a:extLst>
              <a:ext uri="{FF2B5EF4-FFF2-40B4-BE49-F238E27FC236}">
                <a16:creationId xmlns:a16="http://schemas.microsoft.com/office/drawing/2014/main" id="{4F5C76C4-908D-4BAC-812D-E4B4E8BAAC20}"/>
              </a:ext>
            </a:extLst>
          </p:cNvPr>
          <p:cNvSpPr/>
          <p:nvPr/>
        </p:nvSpPr>
        <p:spPr>
          <a:xfrm rot="21291801">
            <a:off x="3577419" y="3196159"/>
            <a:ext cx="3280546" cy="619126"/>
          </a:xfrm>
          <a:prstGeom prst="rightArrow">
            <a:avLst>
              <a:gd name="adj1" fmla="val 33632"/>
              <a:gd name="adj2" fmla="val 141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0D360DC-5749-4CE7-B0B6-B71D58865B03}"/>
              </a:ext>
            </a:extLst>
          </p:cNvPr>
          <p:cNvGrpSpPr/>
          <p:nvPr/>
        </p:nvGrpSpPr>
        <p:grpSpPr>
          <a:xfrm>
            <a:off x="7116584" y="2105401"/>
            <a:ext cx="3465155" cy="2578610"/>
            <a:chOff x="7116584" y="2105401"/>
            <a:chExt cx="3465155" cy="2578610"/>
          </a:xfrm>
        </p:grpSpPr>
        <p:sp>
          <p:nvSpPr>
            <p:cNvPr id="276" name="Freeform 55">
              <a:extLst>
                <a:ext uri="{FF2B5EF4-FFF2-40B4-BE49-F238E27FC236}">
                  <a16:creationId xmlns:a16="http://schemas.microsoft.com/office/drawing/2014/main" id="{A528F18D-4DC8-4E00-8DB1-19EC4FBD5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9718" y="2105401"/>
              <a:ext cx="3392021" cy="257861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33CC33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56">
              <a:extLst>
                <a:ext uri="{FF2B5EF4-FFF2-40B4-BE49-F238E27FC236}">
                  <a16:creationId xmlns:a16="http://schemas.microsoft.com/office/drawing/2014/main" id="{3445F340-587D-4180-9760-4E3E0EC81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6584" y="3066725"/>
              <a:ext cx="55721" cy="98017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92D05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661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0358" y="1698408"/>
            <a:ext cx="11931276" cy="515959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서남부의 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 err="1">
                <a:latin typeface="+mn-ea"/>
                <a:ea typeface="+mn-ea"/>
              </a:rPr>
              <a:t>경상남도</a:t>
            </a:r>
            <a:r>
              <a:rPr lang="ko-KR" altLang="en-US" sz="3600" dirty="0" err="1">
                <a:latin typeface="+mn-ea"/>
              </a:rPr>
              <a:t>∙</a:t>
            </a:r>
            <a:r>
              <a:rPr lang="ko-KR" altLang="en-US" sz="3600" dirty="0" err="1">
                <a:latin typeface="+mn-ea"/>
                <a:ea typeface="+mn-ea"/>
              </a:rPr>
              <a:t>경상북도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동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황해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서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  </a:t>
            </a:r>
            <a:r>
              <a:rPr lang="ko-KR" altLang="en-US" sz="3600" dirty="0">
                <a:latin typeface="+mn-ea"/>
                <a:ea typeface="+mn-ea"/>
              </a:rPr>
              <a:t>전라남도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남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 err="1">
                <a:latin typeface="+mn-ea"/>
                <a:ea typeface="+mn-ea"/>
              </a:rPr>
              <a:t>충청남도</a:t>
            </a:r>
            <a:r>
              <a:rPr lang="ko-KR" altLang="en-US" sz="3600" dirty="0" err="1">
                <a:latin typeface="+mn-ea"/>
              </a:rPr>
              <a:t>∙충청북도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북</a:t>
            </a:r>
            <a:r>
              <a:rPr lang="en-US" altLang="ko-KR" sz="3600" dirty="0">
                <a:latin typeface="+mn-ea"/>
                <a:ea typeface="+mn-ea"/>
              </a:rPr>
              <a:t>)</a:t>
            </a: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전라북도청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소재지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전주시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ko-KR" altLang="en-US" dirty="0">
                <a:latin typeface="+mn-ea"/>
                <a:ea typeface="+mn-ea"/>
              </a:rPr>
              <a:t>전라남도와 함께 쌀 생산의 중심지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</a:t>
            </a:r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907991" y="240201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전라북도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11386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39DEF7-D9D8-4CA2-8686-CE7F842B98CC}"/>
              </a:ext>
            </a:extLst>
          </p:cNvPr>
          <p:cNvPicPr/>
          <p:nvPr/>
        </p:nvPicPr>
        <p:blipFill rotWithShape="1">
          <a:blip r:embed="rId2"/>
          <a:srcRect b="11039"/>
          <a:stretch/>
        </p:blipFill>
        <p:spPr>
          <a:xfrm>
            <a:off x="6181002" y="1048277"/>
            <a:ext cx="5867589" cy="4848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0AEC69-7F5F-4674-A925-AAD73788C08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43410" y="1056214"/>
            <a:ext cx="5867589" cy="4832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전라북도 유적지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1004437" y="6002034"/>
            <a:ext cx="4145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고창 </a:t>
            </a:r>
            <a:r>
              <a:rPr lang="ko-KR" altLang="en-US" sz="3600" dirty="0" err="1">
                <a:solidFill>
                  <a:srgbClr val="E3DED1"/>
                </a:solidFill>
              </a:rPr>
              <a:t>도산리</a:t>
            </a:r>
            <a:r>
              <a:rPr lang="ko-KR" altLang="en-US" sz="3600" dirty="0">
                <a:solidFill>
                  <a:srgbClr val="E3DED1"/>
                </a:solidFill>
              </a:rPr>
              <a:t> 고인돌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6549224" y="6002034"/>
            <a:ext cx="5120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고창 </a:t>
            </a:r>
            <a:r>
              <a:rPr lang="ko-KR" altLang="en-US" sz="3600" dirty="0" err="1">
                <a:solidFill>
                  <a:srgbClr val="E3DED1"/>
                </a:solidFill>
              </a:rPr>
              <a:t>죽림리</a:t>
            </a:r>
            <a:r>
              <a:rPr lang="ko-KR" altLang="en-US" sz="3600" dirty="0">
                <a:solidFill>
                  <a:srgbClr val="E3DED1"/>
                </a:solidFill>
              </a:rPr>
              <a:t> 고인돌 군락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986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593598" y="262836"/>
            <a:ext cx="5398798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전라북도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1852448" y="5830302"/>
            <a:ext cx="31164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전주한옥마을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4" name="Picture 3" descr="A train yard&#10;&#10;Description automatically generated">
            <a:extLst>
              <a:ext uri="{FF2B5EF4-FFF2-40B4-BE49-F238E27FC236}">
                <a16:creationId xmlns:a16="http://schemas.microsoft.com/office/drawing/2014/main" id="{C1A72129-6BC1-48DC-90C9-3D9AEEB76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61835" y="71574"/>
            <a:ext cx="5490073" cy="3308501"/>
          </a:xfrm>
          <a:prstGeom prst="rect">
            <a:avLst/>
          </a:prstGeom>
        </p:spPr>
      </p:pic>
      <p:pic>
        <p:nvPicPr>
          <p:cNvPr id="14" name="Picture 13" descr="A rainbow in the background&#10;&#10;Description automatically generated">
            <a:extLst>
              <a:ext uri="{FF2B5EF4-FFF2-40B4-BE49-F238E27FC236}">
                <a16:creationId xmlns:a16="http://schemas.microsoft.com/office/drawing/2014/main" id="{17ED8544-056C-4B2C-8886-EF38F5B948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8656"/>
          <a:stretch/>
        </p:blipFill>
        <p:spPr>
          <a:xfrm>
            <a:off x="6461835" y="3412733"/>
            <a:ext cx="5490073" cy="3346601"/>
          </a:xfrm>
          <a:prstGeom prst="rect">
            <a:avLst/>
          </a:prstGeom>
        </p:spPr>
      </p:pic>
      <p:pic>
        <p:nvPicPr>
          <p:cNvPr id="17" name="Picture 16" descr="A large stone building&#10;&#10;Description automatically generated">
            <a:extLst>
              <a:ext uri="{FF2B5EF4-FFF2-40B4-BE49-F238E27FC236}">
                <a16:creationId xmlns:a16="http://schemas.microsoft.com/office/drawing/2014/main" id="{268D8AD3-6951-42D6-81AD-B7ED87A862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b="7342"/>
          <a:stretch/>
        </p:blipFill>
        <p:spPr>
          <a:xfrm>
            <a:off x="240092" y="1375592"/>
            <a:ext cx="6221743" cy="420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08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130361" y="1421934"/>
            <a:ext cx="11931276" cy="559450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sz="3700" dirty="0">
                <a:latin typeface="+mn-ea"/>
                <a:ea typeface="+mn-ea"/>
              </a:rPr>
              <a:t>거석문화유산</a:t>
            </a:r>
            <a:endParaRPr lang="en-US" altLang="ko-KR" sz="3700" dirty="0">
              <a:latin typeface="+mn-ea"/>
              <a:ea typeface="+mn-ea"/>
            </a:endParaRPr>
          </a:p>
          <a:p>
            <a:pPr algn="l"/>
            <a:r>
              <a:rPr lang="en-US" altLang="ko-KR" sz="3300" dirty="0">
                <a:latin typeface="+mn-ea"/>
                <a:ea typeface="+mn-ea"/>
              </a:rPr>
              <a:t>    - </a:t>
            </a:r>
            <a:r>
              <a:rPr lang="ko-KR" altLang="en-US" sz="3300" dirty="0">
                <a:latin typeface="+mn-ea"/>
                <a:ea typeface="+mn-ea"/>
              </a:rPr>
              <a:t>기원전 </a:t>
            </a:r>
            <a:r>
              <a:rPr lang="en-US" altLang="ko-KR" sz="3300" dirty="0">
                <a:latin typeface="+mn-ea"/>
                <a:ea typeface="+mn-ea"/>
              </a:rPr>
              <a:t>1,000</a:t>
            </a:r>
            <a:r>
              <a:rPr lang="ko-KR" altLang="en-US" sz="3300" dirty="0">
                <a:latin typeface="+mn-ea"/>
                <a:ea typeface="+mn-ea"/>
              </a:rPr>
              <a:t>년 선사시대 유산</a:t>
            </a:r>
            <a:endParaRPr lang="en-US" altLang="ko-KR" sz="3300" dirty="0">
              <a:latin typeface="+mn-ea"/>
              <a:ea typeface="+mn-ea"/>
            </a:endParaRPr>
          </a:p>
          <a:p>
            <a:pPr algn="l"/>
            <a:r>
              <a:rPr lang="en-US" altLang="ko-KR" sz="3300" dirty="0">
                <a:latin typeface="+mn-ea"/>
                <a:ea typeface="+mn-ea"/>
              </a:rPr>
              <a:t>    - </a:t>
            </a:r>
            <a:r>
              <a:rPr lang="ko-KR" altLang="en-US" sz="3300" dirty="0" err="1">
                <a:latin typeface="+mn-ea"/>
                <a:ea typeface="+mn-ea"/>
              </a:rPr>
              <a:t>덮개돌을</a:t>
            </a:r>
            <a:r>
              <a:rPr lang="ko-KR" altLang="en-US" sz="3300" dirty="0">
                <a:latin typeface="+mn-ea"/>
                <a:ea typeface="+mn-ea"/>
              </a:rPr>
              <a:t> 받침돌로 괴어 놓은 </a:t>
            </a:r>
            <a:r>
              <a:rPr lang="ko-KR" altLang="en-US" sz="3300" dirty="0" err="1">
                <a:latin typeface="+mn-ea"/>
                <a:ea typeface="+mn-ea"/>
              </a:rPr>
              <a:t>무덤방</a:t>
            </a:r>
            <a:r>
              <a:rPr lang="ko-KR" altLang="en-US" sz="3300" dirty="0">
                <a:latin typeface="+mn-ea"/>
                <a:ea typeface="+mn-ea"/>
              </a:rPr>
              <a:t> </a:t>
            </a:r>
            <a:endParaRPr lang="en-US" altLang="ko-KR" sz="3300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endParaRPr lang="en-US" altLang="ko-KR" sz="3700" dirty="0">
              <a:latin typeface="+mn-ea"/>
              <a:ea typeface="+mn-ea"/>
            </a:endParaRPr>
          </a:p>
          <a:p>
            <a:pPr algn="l"/>
            <a:r>
              <a:rPr lang="en-US" altLang="ko-KR" sz="3700" dirty="0">
                <a:latin typeface="+mn-ea"/>
                <a:ea typeface="+mn-ea"/>
              </a:rPr>
              <a:t>2.  UNESCO</a:t>
            </a:r>
            <a:r>
              <a:rPr lang="ko-KR" altLang="en-US" sz="3700" dirty="0">
                <a:latin typeface="+mn-ea"/>
                <a:ea typeface="+mn-ea"/>
              </a:rPr>
              <a:t> 세계문화유산</a:t>
            </a:r>
            <a:endParaRPr lang="en-US" altLang="ko-KR" sz="3700" dirty="0">
              <a:latin typeface="+mn-ea"/>
              <a:ea typeface="+mn-ea"/>
            </a:endParaRPr>
          </a:p>
          <a:p>
            <a:pPr algn="l"/>
            <a:r>
              <a:rPr lang="ko-KR" altLang="en-US" sz="3300" dirty="0">
                <a:latin typeface="+mn-ea"/>
                <a:ea typeface="+mn-ea"/>
              </a:rPr>
              <a:t>    </a:t>
            </a:r>
            <a:r>
              <a:rPr lang="en-US" altLang="ko-KR" sz="3300" dirty="0">
                <a:latin typeface="+mn-ea"/>
                <a:ea typeface="+mn-ea"/>
              </a:rPr>
              <a:t>- </a:t>
            </a:r>
            <a:r>
              <a:rPr lang="ko-KR" altLang="en-US" sz="3300" dirty="0">
                <a:latin typeface="+mn-ea"/>
                <a:ea typeface="+mn-ea"/>
              </a:rPr>
              <a:t>전라북도 고창</a:t>
            </a:r>
            <a:r>
              <a:rPr lang="en-US" altLang="ko-KR" sz="3300" dirty="0">
                <a:latin typeface="+mn-ea"/>
                <a:ea typeface="+mn-ea"/>
              </a:rPr>
              <a:t>, </a:t>
            </a:r>
            <a:r>
              <a:rPr lang="ko-KR" altLang="en-US" sz="3300" dirty="0">
                <a:latin typeface="+mn-ea"/>
                <a:ea typeface="+mn-ea"/>
              </a:rPr>
              <a:t>전라남도 화순</a:t>
            </a:r>
            <a:r>
              <a:rPr lang="en-US" altLang="ko-KR" sz="3300" dirty="0">
                <a:latin typeface="+mn-ea"/>
                <a:ea typeface="+mn-ea"/>
              </a:rPr>
              <a:t>, </a:t>
            </a:r>
            <a:r>
              <a:rPr lang="ko-KR" altLang="en-US" sz="3300" dirty="0">
                <a:latin typeface="+mn-ea"/>
                <a:ea typeface="+mn-ea"/>
              </a:rPr>
              <a:t>인천광역시 강화 고인돌</a:t>
            </a:r>
            <a:endParaRPr lang="en-US" altLang="ko-KR" sz="3300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endParaRPr lang="en-US" altLang="ko-KR" sz="37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ko-KR" altLang="en-US" sz="3700" dirty="0">
                <a:latin typeface="+mn-ea"/>
                <a:ea typeface="+mn-ea"/>
              </a:rPr>
              <a:t>고인돌의 다른 이름</a:t>
            </a:r>
            <a:endParaRPr lang="en-US" altLang="ko-KR" sz="3700" dirty="0">
              <a:latin typeface="+mn-ea"/>
              <a:ea typeface="+mn-ea"/>
            </a:endParaRPr>
          </a:p>
          <a:p>
            <a:pPr algn="l"/>
            <a:r>
              <a:rPr lang="ko-KR" altLang="en-US" sz="3300" dirty="0">
                <a:latin typeface="+mn-ea"/>
                <a:ea typeface="+mn-ea"/>
              </a:rPr>
              <a:t>    </a:t>
            </a:r>
            <a:r>
              <a:rPr lang="en-US" altLang="ko-KR" sz="3300" dirty="0">
                <a:latin typeface="+mn-ea"/>
                <a:ea typeface="+mn-ea"/>
              </a:rPr>
              <a:t>- </a:t>
            </a:r>
            <a:r>
              <a:rPr lang="ko-KR" altLang="en-US" sz="3300" dirty="0" err="1">
                <a:latin typeface="+mn-ea"/>
                <a:ea typeface="+mn-ea"/>
              </a:rPr>
              <a:t>돌멘</a:t>
            </a:r>
            <a:r>
              <a:rPr lang="en-US" altLang="ko-KR" sz="3300" dirty="0">
                <a:latin typeface="+mn-ea"/>
                <a:ea typeface="+mn-ea"/>
              </a:rPr>
              <a:t>(Dolmen), </a:t>
            </a:r>
            <a:r>
              <a:rPr lang="ko-KR" altLang="en-US" sz="3300" dirty="0" err="1">
                <a:latin typeface="+mn-ea"/>
                <a:ea typeface="+mn-ea"/>
              </a:rPr>
              <a:t>지석묘</a:t>
            </a:r>
            <a:r>
              <a:rPr lang="en-US" altLang="ko-KR" sz="3300" dirty="0">
                <a:latin typeface="+mn-ea"/>
                <a:ea typeface="+mn-ea"/>
              </a:rPr>
              <a:t>, </a:t>
            </a:r>
            <a:r>
              <a:rPr lang="ko-KR" altLang="en-US" sz="3300" dirty="0" err="1">
                <a:latin typeface="+mn-ea"/>
                <a:ea typeface="+mn-ea"/>
              </a:rPr>
              <a:t>석붕</a:t>
            </a:r>
            <a:endParaRPr lang="en-US" altLang="ko-KR" sz="33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777629" y="172038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고인돌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0604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>
                <a:latin typeface="+mn-ea"/>
                <a:ea typeface="+mn-ea"/>
              </a:rPr>
              <a:t>전라도 </a:t>
            </a:r>
            <a:r>
              <a:rPr lang="ko-KR" altLang="en-US" sz="5000" b="1" dirty="0">
                <a:latin typeface="+mn-ea"/>
                <a:ea typeface="+mn-ea"/>
              </a:rPr>
              <a:t>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364633" y="3776666"/>
            <a:ext cx="12060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나주곰탕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227003" y="1257116"/>
            <a:ext cx="2536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전주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비빔밥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5D4E9-9816-47C5-A728-8F3CC6D7BE11}"/>
              </a:ext>
            </a:extLst>
          </p:cNvPr>
          <p:cNvSpPr/>
          <p:nvPr/>
        </p:nvSpPr>
        <p:spPr>
          <a:xfrm>
            <a:off x="10791963" y="3923922"/>
            <a:ext cx="15437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목포 세발 낙지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550654" y="1239601"/>
            <a:ext cx="20263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떡갈비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09829F-0524-49AD-910B-EE207620D8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73719" y="924099"/>
            <a:ext cx="4305959" cy="28280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118A7BE-A83F-4E5B-BF54-0FE3E3206D4E}"/>
              </a:ext>
            </a:extLst>
          </p:cNvPr>
          <p:cNvPicPr/>
          <p:nvPr/>
        </p:nvPicPr>
        <p:blipFill rotWithShape="1">
          <a:blip r:embed="rId3"/>
          <a:srcRect t="25241"/>
          <a:stretch/>
        </p:blipFill>
        <p:spPr>
          <a:xfrm>
            <a:off x="6079675" y="924099"/>
            <a:ext cx="4351240" cy="28901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94873E1-4E4E-4C4A-B58A-5357F0FB0F9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773719" y="3770036"/>
            <a:ext cx="4305958" cy="30498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E856E4-6E63-4D94-A630-85B7EA0576C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079676" y="3776666"/>
            <a:ext cx="4351239" cy="308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26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late of food&#10;&#10;Description automatically generated">
            <a:extLst>
              <a:ext uri="{FF2B5EF4-FFF2-40B4-BE49-F238E27FC236}">
                <a16:creationId xmlns:a16="http://schemas.microsoft.com/office/drawing/2014/main" id="{98537522-8C80-461E-B182-D0C876FE606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01" y="3362328"/>
            <a:ext cx="6702985" cy="3399234"/>
          </a:xfrm>
          <a:prstGeom prst="rect">
            <a:avLst/>
          </a:prstGeom>
        </p:spPr>
      </p:pic>
      <p:pic>
        <p:nvPicPr>
          <p:cNvPr id="1026" name="Picture 2" descr="Image result for 고창 풍천 장어">
            <a:extLst>
              <a:ext uri="{FF2B5EF4-FFF2-40B4-BE49-F238E27FC236}">
                <a16:creationId xmlns:a16="http://schemas.microsoft.com/office/drawing/2014/main" id="{6D0B239B-1FBF-462C-A8F4-B71722A3F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748" y="877932"/>
            <a:ext cx="4282323" cy="246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>
                <a:latin typeface="+mn-ea"/>
                <a:ea typeface="+mn-ea"/>
              </a:rPr>
              <a:t>전라도 </a:t>
            </a:r>
            <a:r>
              <a:rPr lang="ko-KR" altLang="en-US" sz="5000" b="1" dirty="0">
                <a:latin typeface="+mn-ea"/>
                <a:ea typeface="+mn-ea"/>
              </a:rPr>
              <a:t>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1099418" y="3580869"/>
            <a:ext cx="1926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전라도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한정식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702461" y="1616073"/>
            <a:ext cx="2536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홍어 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 err="1">
                <a:solidFill>
                  <a:srgbClr val="E3DED1"/>
                </a:solidFill>
              </a:rPr>
              <a:t>삼합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093455" y="924485"/>
            <a:ext cx="20263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고창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풍천장어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1D48C8A-848F-4E22-B8AA-3D50BFE8A72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728998" y="924485"/>
            <a:ext cx="4030749" cy="241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2588855" y="74428"/>
            <a:ext cx="7014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대한민국 지도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438D7-9A7D-4634-A21E-B721D188B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968" y="882502"/>
            <a:ext cx="4398133" cy="5761894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96AE1B7-2A0A-4BCD-ABE6-DCBDD2033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" t="2096" r="1996" b="4259"/>
          <a:stretch/>
        </p:blipFill>
        <p:spPr>
          <a:xfrm>
            <a:off x="6095999" y="882501"/>
            <a:ext cx="4609214" cy="57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260724" y="2290481"/>
            <a:ext cx="11931276" cy="39201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전라도 지역을 다르게 부르는 말</a:t>
            </a: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호남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ko-KR" altLang="en-US" dirty="0">
                <a:latin typeface="+mn-ea"/>
                <a:ea typeface="+mn-ea"/>
              </a:rPr>
              <a:t>湖南</a:t>
            </a:r>
            <a:r>
              <a:rPr lang="en-US" altLang="ko-KR" dirty="0">
                <a:latin typeface="+mn-ea"/>
                <a:ea typeface="+mn-ea"/>
              </a:rPr>
              <a:t>)</a:t>
            </a:r>
            <a:r>
              <a:rPr lang="ko-KR" altLang="en-US" dirty="0">
                <a:latin typeface="+mn-ea"/>
                <a:ea typeface="+mn-ea"/>
              </a:rPr>
              <a:t>은 호수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ko-KR" altLang="en-US" dirty="0">
                <a:latin typeface="+mn-ea"/>
                <a:ea typeface="+mn-ea"/>
              </a:rPr>
              <a:t>금강</a:t>
            </a:r>
            <a:r>
              <a:rPr lang="en-US" altLang="ko-KR" dirty="0">
                <a:latin typeface="+mn-ea"/>
                <a:ea typeface="+mn-ea"/>
              </a:rPr>
              <a:t>)</a:t>
            </a:r>
            <a:r>
              <a:rPr lang="ko-KR" altLang="en-US" dirty="0">
                <a:latin typeface="+mn-ea"/>
                <a:ea typeface="+mn-ea"/>
              </a:rPr>
              <a:t>의 남쪽이란 뜻</a:t>
            </a: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고려말에서 </a:t>
            </a:r>
            <a:r>
              <a:rPr lang="ko-KR" altLang="en-US" dirty="0" err="1">
                <a:latin typeface="+mn-ea"/>
                <a:ea typeface="+mn-ea"/>
              </a:rPr>
              <a:t>조선초부터</a:t>
            </a:r>
            <a:r>
              <a:rPr lang="ko-KR" altLang="en-US" dirty="0">
                <a:latin typeface="+mn-ea"/>
                <a:ea typeface="+mn-ea"/>
              </a:rPr>
              <a:t> 호남이라 부르기 시작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872079" y="46174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호남</a:t>
            </a:r>
            <a:r>
              <a:rPr lang="en-US" altLang="ko-KR" sz="5000" b="1" dirty="0">
                <a:latin typeface="+mn-ea"/>
                <a:ea typeface="+mn-ea"/>
              </a:rPr>
              <a:t>(</a:t>
            </a:r>
            <a:r>
              <a:rPr lang="ko-KR" altLang="en-US" sz="5000" b="1" dirty="0">
                <a:latin typeface="+mn-ea"/>
                <a:ea typeface="+mn-ea"/>
              </a:rPr>
              <a:t>湖南</a:t>
            </a:r>
            <a:r>
              <a:rPr lang="en-US" altLang="ko-KR" sz="5000" b="1" dirty="0">
                <a:latin typeface="+mn-ea"/>
                <a:ea typeface="+mn-ea"/>
              </a:rPr>
              <a:t>)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192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>
            <a:extLst>
              <a:ext uri="{FF2B5EF4-FFF2-40B4-BE49-F238E27FC236}">
                <a16:creationId xmlns:a16="http://schemas.microsoft.com/office/drawing/2014/main" id="{44FCEC5D-FE92-4CA9-B97F-C6CC38599402}"/>
              </a:ext>
            </a:extLst>
          </p:cNvPr>
          <p:cNvGrpSpPr/>
          <p:nvPr/>
        </p:nvGrpSpPr>
        <p:grpSpPr>
          <a:xfrm>
            <a:off x="1522341" y="457723"/>
            <a:ext cx="4200594" cy="5860869"/>
            <a:chOff x="6732909" y="498565"/>
            <a:chExt cx="4200594" cy="5860869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C296764-62C8-440C-8603-4AA6826D16D0}"/>
                </a:ext>
              </a:extLst>
            </p:cNvPr>
            <p:cNvSpPr/>
            <p:nvPr/>
          </p:nvSpPr>
          <p:spPr>
            <a:xfrm>
              <a:off x="6732909" y="498565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 6">
              <a:extLst>
                <a:ext uri="{FF2B5EF4-FFF2-40B4-BE49-F238E27FC236}">
                  <a16:creationId xmlns:a16="http://schemas.microsoft.com/office/drawing/2014/main" id="{E37A3B0D-D30E-4692-BB3B-862C5DFE7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8778" y="1535329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7">
              <a:extLst>
                <a:ext uri="{FF2B5EF4-FFF2-40B4-BE49-F238E27FC236}">
                  <a16:creationId xmlns:a16="http://schemas.microsoft.com/office/drawing/2014/main" id="{34D210F7-E100-4B40-8785-9127D9536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358" y="1828699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8">
              <a:extLst>
                <a:ext uri="{FF2B5EF4-FFF2-40B4-BE49-F238E27FC236}">
                  <a16:creationId xmlns:a16="http://schemas.microsoft.com/office/drawing/2014/main" id="{A4AFD601-2957-41A1-AFAD-0FEE59091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548" y="1614069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9">
              <a:extLst>
                <a:ext uri="{FF2B5EF4-FFF2-40B4-BE49-F238E27FC236}">
                  <a16:creationId xmlns:a16="http://schemas.microsoft.com/office/drawing/2014/main" id="{CFB21769-CAE2-47AE-B823-0D437195E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1546759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0">
              <a:extLst>
                <a:ext uri="{FF2B5EF4-FFF2-40B4-BE49-F238E27FC236}">
                  <a16:creationId xmlns:a16="http://schemas.microsoft.com/office/drawing/2014/main" id="{DCB947B0-A5CB-4DC6-AADD-961110443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928" y="1835049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">
              <a:extLst>
                <a:ext uri="{FF2B5EF4-FFF2-40B4-BE49-F238E27FC236}">
                  <a16:creationId xmlns:a16="http://schemas.microsoft.com/office/drawing/2014/main" id="{BE0B1D7C-4192-45BD-85B5-EA4D869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3708" y="1960779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2">
              <a:extLst>
                <a:ext uri="{FF2B5EF4-FFF2-40B4-BE49-F238E27FC236}">
                  <a16:creationId xmlns:a16="http://schemas.microsoft.com/office/drawing/2014/main" id="{2A8EB3E9-8E74-45EF-90BC-769027F3F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1168" y="2094129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3">
              <a:extLst>
                <a:ext uri="{FF2B5EF4-FFF2-40B4-BE49-F238E27FC236}">
                  <a16:creationId xmlns:a16="http://schemas.microsoft.com/office/drawing/2014/main" id="{15B8744B-39B3-4874-B970-5FF4D7469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7958" y="2105559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4">
              <a:extLst>
                <a:ext uri="{FF2B5EF4-FFF2-40B4-BE49-F238E27FC236}">
                  <a16:creationId xmlns:a16="http://schemas.microsoft.com/office/drawing/2014/main" id="{530586DB-E82B-4CB2-9934-462628D69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788" y="2105559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5">
              <a:extLst>
                <a:ext uri="{FF2B5EF4-FFF2-40B4-BE49-F238E27FC236}">
                  <a16:creationId xmlns:a16="http://schemas.microsoft.com/office/drawing/2014/main" id="{CC2F756F-BF9B-45B8-B8E9-A538E449F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328" y="1808379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6">
              <a:extLst>
                <a:ext uri="{FF2B5EF4-FFF2-40B4-BE49-F238E27FC236}">
                  <a16:creationId xmlns:a16="http://schemas.microsoft.com/office/drawing/2014/main" id="{D305AD43-9A76-4C33-A8E0-8C8A9C777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078" y="1926489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7">
              <a:extLst>
                <a:ext uri="{FF2B5EF4-FFF2-40B4-BE49-F238E27FC236}">
                  <a16:creationId xmlns:a16="http://schemas.microsoft.com/office/drawing/2014/main" id="{3BCFEC07-961C-43B4-A9CD-21D97540D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1448" y="1949349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8">
              <a:extLst>
                <a:ext uri="{FF2B5EF4-FFF2-40B4-BE49-F238E27FC236}">
                  <a16:creationId xmlns:a16="http://schemas.microsoft.com/office/drawing/2014/main" id="{B97A4008-FB68-4485-B892-8CEDE96DD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658" y="1732179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9">
              <a:extLst>
                <a:ext uri="{FF2B5EF4-FFF2-40B4-BE49-F238E27FC236}">
                  <a16:creationId xmlns:a16="http://schemas.microsoft.com/office/drawing/2014/main" id="{5D98B4E7-8B82-4E0E-B2D9-D3D6B76A8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9908" y="2091589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20">
              <a:extLst>
                <a:ext uri="{FF2B5EF4-FFF2-40B4-BE49-F238E27FC236}">
                  <a16:creationId xmlns:a16="http://schemas.microsoft.com/office/drawing/2014/main" id="{C2AE1B57-E4E8-4D3C-8E7C-74CF797C9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748" y="1065429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21">
              <a:extLst>
                <a:ext uri="{FF2B5EF4-FFF2-40B4-BE49-F238E27FC236}">
                  <a16:creationId xmlns:a16="http://schemas.microsoft.com/office/drawing/2014/main" id="{C4F477DF-305A-44B9-A0C0-3DCFCDDDF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726339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5" name="Freeform 22">
              <a:extLst>
                <a:ext uri="{FF2B5EF4-FFF2-40B4-BE49-F238E27FC236}">
                  <a16:creationId xmlns:a16="http://schemas.microsoft.com/office/drawing/2014/main" id="{5785EE99-0765-4112-8838-7D1C3834D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0778" y="2122069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23">
              <a:extLst>
                <a:ext uri="{FF2B5EF4-FFF2-40B4-BE49-F238E27FC236}">
                  <a16:creationId xmlns:a16="http://schemas.microsoft.com/office/drawing/2014/main" id="{51519B6C-6285-4919-B911-D95329A25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028" y="2887879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4">
              <a:extLst>
                <a:ext uri="{FF2B5EF4-FFF2-40B4-BE49-F238E27FC236}">
                  <a16:creationId xmlns:a16="http://schemas.microsoft.com/office/drawing/2014/main" id="{47F19755-844E-425F-878A-8862ADA05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408" y="1668679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5">
              <a:extLst>
                <a:ext uri="{FF2B5EF4-FFF2-40B4-BE49-F238E27FC236}">
                  <a16:creationId xmlns:a16="http://schemas.microsoft.com/office/drawing/2014/main" id="{C4F2EA7A-F3CC-4B5D-A43E-D5C3E02CD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438" y="2398929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6">
              <a:extLst>
                <a:ext uri="{FF2B5EF4-FFF2-40B4-BE49-F238E27FC236}">
                  <a16:creationId xmlns:a16="http://schemas.microsoft.com/office/drawing/2014/main" id="{86CDAFA5-CCD0-4D98-89B4-51BEA982D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218" y="2769769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27">
              <a:extLst>
                <a:ext uri="{FF2B5EF4-FFF2-40B4-BE49-F238E27FC236}">
                  <a16:creationId xmlns:a16="http://schemas.microsoft.com/office/drawing/2014/main" id="{37FBB975-2BCB-466B-8AE8-D931D5B77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768" y="2311299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28">
              <a:extLst>
                <a:ext uri="{FF2B5EF4-FFF2-40B4-BE49-F238E27FC236}">
                  <a16:creationId xmlns:a16="http://schemas.microsoft.com/office/drawing/2014/main" id="{5CC5BFFF-59E8-493B-B957-9AEBD39BE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5448" y="3009799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29">
              <a:extLst>
                <a:ext uri="{FF2B5EF4-FFF2-40B4-BE49-F238E27FC236}">
                  <a16:creationId xmlns:a16="http://schemas.microsoft.com/office/drawing/2014/main" id="{FEA9076A-276D-4155-87AF-D568000B6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2418" y="5646319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30">
              <a:extLst>
                <a:ext uri="{FF2B5EF4-FFF2-40B4-BE49-F238E27FC236}">
                  <a16:creationId xmlns:a16="http://schemas.microsoft.com/office/drawing/2014/main" id="{D0D70B52-26FB-4D16-B87B-C7055BF84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7898" y="5699659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31">
              <a:extLst>
                <a:ext uri="{FF2B5EF4-FFF2-40B4-BE49-F238E27FC236}">
                  <a16:creationId xmlns:a16="http://schemas.microsoft.com/office/drawing/2014/main" id="{958D890E-E0D1-497A-ACF1-EE85FC5B3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7509" y="6092089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32">
              <a:extLst>
                <a:ext uri="{FF2B5EF4-FFF2-40B4-BE49-F238E27FC236}">
                  <a16:creationId xmlns:a16="http://schemas.microsoft.com/office/drawing/2014/main" id="{EE90CF7A-7E7C-4A6F-BCF0-8BED3A7A6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2418" y="2209699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33">
              <a:extLst>
                <a:ext uri="{FF2B5EF4-FFF2-40B4-BE49-F238E27FC236}">
                  <a16:creationId xmlns:a16="http://schemas.microsoft.com/office/drawing/2014/main" id="{4508AF4C-2F66-4DCC-80B5-1220FD70B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370" y="3012339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4">
              <a:extLst>
                <a:ext uri="{FF2B5EF4-FFF2-40B4-BE49-F238E27FC236}">
                  <a16:creationId xmlns:a16="http://schemas.microsoft.com/office/drawing/2014/main" id="{62F9C1CA-6160-4B88-A735-C650D9536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6550" y="3098699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35">
              <a:extLst>
                <a:ext uri="{FF2B5EF4-FFF2-40B4-BE49-F238E27FC236}">
                  <a16:creationId xmlns:a16="http://schemas.microsoft.com/office/drawing/2014/main" id="{FE054F8B-BB12-45B3-B774-83F726E8D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3370479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36">
              <a:extLst>
                <a:ext uri="{FF2B5EF4-FFF2-40B4-BE49-F238E27FC236}">
                  <a16:creationId xmlns:a16="http://schemas.microsoft.com/office/drawing/2014/main" id="{623D9420-1E6B-4916-AF7F-98D156AA4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368" y="3660039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37">
              <a:extLst>
                <a:ext uri="{FF2B5EF4-FFF2-40B4-BE49-F238E27FC236}">
                  <a16:creationId xmlns:a16="http://schemas.microsoft.com/office/drawing/2014/main" id="{43F8B923-7DA0-4E6D-9B28-311F6911A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6779" y="4376319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38">
              <a:extLst>
                <a:ext uri="{FF2B5EF4-FFF2-40B4-BE49-F238E27FC236}">
                  <a16:creationId xmlns:a16="http://schemas.microsoft.com/office/drawing/2014/main" id="{5E4A6553-A298-4F4F-BEAA-EEBD92842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39">
              <a:extLst>
                <a:ext uri="{FF2B5EF4-FFF2-40B4-BE49-F238E27FC236}">
                  <a16:creationId xmlns:a16="http://schemas.microsoft.com/office/drawing/2014/main" id="{7290D6F0-89DC-4422-A905-D9F15697D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40">
              <a:extLst>
                <a:ext uri="{FF2B5EF4-FFF2-40B4-BE49-F238E27FC236}">
                  <a16:creationId xmlns:a16="http://schemas.microsoft.com/office/drawing/2014/main" id="{7FF84B83-5FCC-477A-8B3B-C051DC02B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1628" y="4472839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41">
              <a:extLst>
                <a:ext uri="{FF2B5EF4-FFF2-40B4-BE49-F238E27FC236}">
                  <a16:creationId xmlns:a16="http://schemas.microsoft.com/office/drawing/2014/main" id="{FA6CBBC9-4105-46D7-93C2-1D7AF2567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2439" y="4496969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42">
              <a:extLst>
                <a:ext uri="{FF2B5EF4-FFF2-40B4-BE49-F238E27FC236}">
                  <a16:creationId xmlns:a16="http://schemas.microsoft.com/office/drawing/2014/main" id="{282D8550-E126-40E0-846B-99673C751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5499" y="4518559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43">
              <a:extLst>
                <a:ext uri="{FF2B5EF4-FFF2-40B4-BE49-F238E27FC236}">
                  <a16:creationId xmlns:a16="http://schemas.microsoft.com/office/drawing/2014/main" id="{453D9A51-5896-44A2-AF20-E30E02BFD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4570629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44">
              <a:extLst>
                <a:ext uri="{FF2B5EF4-FFF2-40B4-BE49-F238E27FC236}">
                  <a16:creationId xmlns:a16="http://schemas.microsoft.com/office/drawing/2014/main" id="{02497F9C-8540-4A50-B81A-94B71E652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1539" y="4607459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45">
              <a:extLst>
                <a:ext uri="{FF2B5EF4-FFF2-40B4-BE49-F238E27FC236}">
                  <a16:creationId xmlns:a16="http://schemas.microsoft.com/office/drawing/2014/main" id="{506D2360-C25E-4C2C-9138-CB061821B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2648" y="4679849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46">
              <a:extLst>
                <a:ext uri="{FF2B5EF4-FFF2-40B4-BE49-F238E27FC236}">
                  <a16:creationId xmlns:a16="http://schemas.microsoft.com/office/drawing/2014/main" id="{C175E4A0-BD22-4333-9730-9E59475CB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3508" y="3487319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47">
              <a:extLst>
                <a:ext uri="{FF2B5EF4-FFF2-40B4-BE49-F238E27FC236}">
                  <a16:creationId xmlns:a16="http://schemas.microsoft.com/office/drawing/2014/main" id="{C56301B4-FF36-4681-88CE-042D3D19C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428" y="4559199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48">
              <a:extLst>
                <a:ext uri="{FF2B5EF4-FFF2-40B4-BE49-F238E27FC236}">
                  <a16:creationId xmlns:a16="http://schemas.microsoft.com/office/drawing/2014/main" id="{7F7F43C6-FE49-4CA2-9BDF-3F716BD5C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8179" y="4584599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49">
              <a:extLst>
                <a:ext uri="{FF2B5EF4-FFF2-40B4-BE49-F238E27FC236}">
                  <a16:creationId xmlns:a16="http://schemas.microsoft.com/office/drawing/2014/main" id="{42D50114-805A-47F5-A6B6-C5BA50432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2308" y="4772559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50">
              <a:extLst>
                <a:ext uri="{FF2B5EF4-FFF2-40B4-BE49-F238E27FC236}">
                  <a16:creationId xmlns:a16="http://schemas.microsoft.com/office/drawing/2014/main" id="{4DF57534-219D-4708-A423-62D9DE51E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5159" y="4706519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51">
              <a:extLst>
                <a:ext uri="{FF2B5EF4-FFF2-40B4-BE49-F238E27FC236}">
                  <a16:creationId xmlns:a16="http://schemas.microsoft.com/office/drawing/2014/main" id="{9D3E1E83-7967-410F-89F1-D2DF1CF93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5859" y="4333139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52">
              <a:extLst>
                <a:ext uri="{FF2B5EF4-FFF2-40B4-BE49-F238E27FC236}">
                  <a16:creationId xmlns:a16="http://schemas.microsoft.com/office/drawing/2014/main" id="{89D3F804-F357-429E-BB82-12418B580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7928" y="4329329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53">
              <a:extLst>
                <a:ext uri="{FF2B5EF4-FFF2-40B4-BE49-F238E27FC236}">
                  <a16:creationId xmlns:a16="http://schemas.microsoft.com/office/drawing/2014/main" id="{0CF8DC85-292C-4AE3-8BE3-6A39681E7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128" y="4002939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54">
              <a:extLst>
                <a:ext uri="{FF2B5EF4-FFF2-40B4-BE49-F238E27FC236}">
                  <a16:creationId xmlns:a16="http://schemas.microsoft.com/office/drawing/2014/main" id="{DDBF28DD-D57E-4448-9F46-DE83E0030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1599" y="4306469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55">
              <a:extLst>
                <a:ext uri="{FF2B5EF4-FFF2-40B4-BE49-F238E27FC236}">
                  <a16:creationId xmlns:a16="http://schemas.microsoft.com/office/drawing/2014/main" id="{9DC522B9-147F-45AD-85A1-474D082A5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658" y="3243479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56">
              <a:extLst>
                <a:ext uri="{FF2B5EF4-FFF2-40B4-BE49-F238E27FC236}">
                  <a16:creationId xmlns:a16="http://schemas.microsoft.com/office/drawing/2014/main" id="{3CCF50B3-F6D0-431D-9695-08D4E8E86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88" y="3567329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57">
              <a:extLst>
                <a:ext uri="{FF2B5EF4-FFF2-40B4-BE49-F238E27FC236}">
                  <a16:creationId xmlns:a16="http://schemas.microsoft.com/office/drawing/2014/main" id="{93F86415-E92F-4EBA-AABB-D0AC2C9A3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6268" y="4150259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58">
              <a:extLst>
                <a:ext uri="{FF2B5EF4-FFF2-40B4-BE49-F238E27FC236}">
                  <a16:creationId xmlns:a16="http://schemas.microsoft.com/office/drawing/2014/main" id="{24094ADE-7326-4C76-97AD-6F6105917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4158" y="4488079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59">
              <a:extLst>
                <a:ext uri="{FF2B5EF4-FFF2-40B4-BE49-F238E27FC236}">
                  <a16:creationId xmlns:a16="http://schemas.microsoft.com/office/drawing/2014/main" id="{F6211A0D-1812-4E09-934C-A93413D1D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238" y="4697629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60">
              <a:extLst>
                <a:ext uri="{FF2B5EF4-FFF2-40B4-BE49-F238E27FC236}">
                  <a16:creationId xmlns:a16="http://schemas.microsoft.com/office/drawing/2014/main" id="{37D17FC5-C0EA-468E-8C15-555D0828A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3998" y="4876699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61">
              <a:extLst>
                <a:ext uri="{FF2B5EF4-FFF2-40B4-BE49-F238E27FC236}">
                  <a16:creationId xmlns:a16="http://schemas.microsoft.com/office/drawing/2014/main" id="{13410370-FBD7-4167-BB10-A7FACCB56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88" y="4838599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62">
              <a:extLst>
                <a:ext uri="{FF2B5EF4-FFF2-40B4-BE49-F238E27FC236}">
                  <a16:creationId xmlns:a16="http://schemas.microsoft.com/office/drawing/2014/main" id="{D1C1B3B7-9458-481F-875D-A820C9FA5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9868" y="4256939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63">
              <a:extLst>
                <a:ext uri="{FF2B5EF4-FFF2-40B4-BE49-F238E27FC236}">
                  <a16:creationId xmlns:a16="http://schemas.microsoft.com/office/drawing/2014/main" id="{F8B9190E-0DD6-4585-8BF0-2D3CFA057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028" y="4326789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64">
              <a:extLst>
                <a:ext uri="{FF2B5EF4-FFF2-40B4-BE49-F238E27FC236}">
                  <a16:creationId xmlns:a16="http://schemas.microsoft.com/office/drawing/2014/main" id="{C2B50217-CC0B-4CA2-BC8F-A1AF87AD7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818" y="4437279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65">
              <a:extLst>
                <a:ext uri="{FF2B5EF4-FFF2-40B4-BE49-F238E27FC236}">
                  <a16:creationId xmlns:a16="http://schemas.microsoft.com/office/drawing/2014/main" id="{2EC21481-01D3-4DEF-916A-F7A90C4B7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4938929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66">
              <a:extLst>
                <a:ext uri="{FF2B5EF4-FFF2-40B4-BE49-F238E27FC236}">
                  <a16:creationId xmlns:a16="http://schemas.microsoft.com/office/drawing/2014/main" id="{732A6A00-98C0-43BC-B4F3-FB31346EE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38" y="4914799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67">
              <a:extLst>
                <a:ext uri="{FF2B5EF4-FFF2-40B4-BE49-F238E27FC236}">
                  <a16:creationId xmlns:a16="http://schemas.microsoft.com/office/drawing/2014/main" id="{55C943A2-CDD5-42CF-A572-47B9D1F42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6988" y="4957979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68">
              <a:extLst>
                <a:ext uri="{FF2B5EF4-FFF2-40B4-BE49-F238E27FC236}">
                  <a16:creationId xmlns:a16="http://schemas.microsoft.com/office/drawing/2014/main" id="{7CD89F5C-E3BC-4848-BABD-25BEC98F9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098" y="4838599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69">
              <a:extLst>
                <a:ext uri="{FF2B5EF4-FFF2-40B4-BE49-F238E27FC236}">
                  <a16:creationId xmlns:a16="http://schemas.microsoft.com/office/drawing/2014/main" id="{919DBA8A-6DC3-49CC-980C-6F89DC1F1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5110379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70">
              <a:extLst>
                <a:ext uri="{FF2B5EF4-FFF2-40B4-BE49-F238E27FC236}">
                  <a16:creationId xmlns:a16="http://schemas.microsoft.com/office/drawing/2014/main" id="{F9045283-F74B-43BB-87C4-C32FC6691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88" y="5034179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71">
              <a:extLst>
                <a:ext uri="{FF2B5EF4-FFF2-40B4-BE49-F238E27FC236}">
                  <a16:creationId xmlns:a16="http://schemas.microsoft.com/office/drawing/2014/main" id="{C1A1F29C-E10B-46B7-9969-E54EBF9D5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2628" y="4992269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72">
              <a:extLst>
                <a:ext uri="{FF2B5EF4-FFF2-40B4-BE49-F238E27FC236}">
                  <a16:creationId xmlns:a16="http://schemas.microsoft.com/office/drawing/2014/main" id="{779C86FB-04DD-4D58-ADF1-BFC51C38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948" y="5077359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73">
              <a:extLst>
                <a:ext uri="{FF2B5EF4-FFF2-40B4-BE49-F238E27FC236}">
                  <a16:creationId xmlns:a16="http://schemas.microsoft.com/office/drawing/2014/main" id="{ECF92B9E-ACE3-44AB-BC89-F8E718859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178" y="5223409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74">
              <a:extLst>
                <a:ext uri="{FF2B5EF4-FFF2-40B4-BE49-F238E27FC236}">
                  <a16:creationId xmlns:a16="http://schemas.microsoft.com/office/drawing/2014/main" id="{6369BE8D-FF77-41F9-ACC7-045204C78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7368" y="5205629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75">
              <a:extLst>
                <a:ext uri="{FF2B5EF4-FFF2-40B4-BE49-F238E27FC236}">
                  <a16:creationId xmlns:a16="http://schemas.microsoft.com/office/drawing/2014/main" id="{6287B719-3091-4023-9597-D44B68893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1808" y="5253889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76">
              <a:extLst>
                <a:ext uri="{FF2B5EF4-FFF2-40B4-BE49-F238E27FC236}">
                  <a16:creationId xmlns:a16="http://schemas.microsoft.com/office/drawing/2014/main" id="{17628934-544A-4077-88B9-6A1262817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4838" y="5239919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77">
              <a:extLst>
                <a:ext uri="{FF2B5EF4-FFF2-40B4-BE49-F238E27FC236}">
                  <a16:creationId xmlns:a16="http://schemas.microsoft.com/office/drawing/2014/main" id="{F402888D-4AE8-41EA-A20B-ECCD2D169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9758" y="5276749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78">
              <a:extLst>
                <a:ext uri="{FF2B5EF4-FFF2-40B4-BE49-F238E27FC236}">
                  <a16:creationId xmlns:a16="http://schemas.microsoft.com/office/drawing/2014/main" id="{FBEA8298-4491-4BBE-A0A4-6B43D09B4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258" y="5048149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79">
              <a:extLst>
                <a:ext uri="{FF2B5EF4-FFF2-40B4-BE49-F238E27FC236}">
                  <a16:creationId xmlns:a16="http://schemas.microsoft.com/office/drawing/2014/main" id="{3A376863-72EF-4D68-9689-126840498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08" y="4480459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80">
              <a:extLst>
                <a:ext uri="{FF2B5EF4-FFF2-40B4-BE49-F238E27FC236}">
                  <a16:creationId xmlns:a16="http://schemas.microsoft.com/office/drawing/2014/main" id="{54C57B4E-C108-4A36-89AE-DEACA2051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188" y="4616349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81">
              <a:extLst>
                <a:ext uri="{FF2B5EF4-FFF2-40B4-BE49-F238E27FC236}">
                  <a16:creationId xmlns:a16="http://schemas.microsoft.com/office/drawing/2014/main" id="{B19811A7-DEB9-47E1-96DB-CAD58D61B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2698" y="4692549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82">
              <a:extLst>
                <a:ext uri="{FF2B5EF4-FFF2-40B4-BE49-F238E27FC236}">
                  <a16:creationId xmlns:a16="http://schemas.microsoft.com/office/drawing/2014/main" id="{E556A73C-1A32-4C21-95F7-2D7484F95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4761129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83">
              <a:extLst>
                <a:ext uri="{FF2B5EF4-FFF2-40B4-BE49-F238E27FC236}">
                  <a16:creationId xmlns:a16="http://schemas.microsoft.com/office/drawing/2014/main" id="{F75EAB19-D5BA-4910-971B-92ECA4F65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458" y="4813199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84">
              <a:extLst>
                <a:ext uri="{FF2B5EF4-FFF2-40B4-BE49-F238E27FC236}">
                  <a16:creationId xmlns:a16="http://schemas.microsoft.com/office/drawing/2014/main" id="{AC2235A7-9394-4B3F-A9CA-3DF7D765A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908" y="4608729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85">
              <a:extLst>
                <a:ext uri="{FF2B5EF4-FFF2-40B4-BE49-F238E27FC236}">
                  <a16:creationId xmlns:a16="http://schemas.microsoft.com/office/drawing/2014/main" id="{2C7B7C9A-C034-4772-83E5-826429790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0178" y="4649369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86">
              <a:extLst>
                <a:ext uri="{FF2B5EF4-FFF2-40B4-BE49-F238E27FC236}">
                  <a16:creationId xmlns:a16="http://schemas.microsoft.com/office/drawing/2014/main" id="{495D42F1-A9EA-4B99-94F4-E21A556F8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208" y="4547769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87">
              <a:extLst>
                <a:ext uri="{FF2B5EF4-FFF2-40B4-BE49-F238E27FC236}">
                  <a16:creationId xmlns:a16="http://schemas.microsoft.com/office/drawing/2014/main" id="{6A4B5B0A-945F-4429-83F3-BDF424C61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88" y="4747159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88">
              <a:extLst>
                <a:ext uri="{FF2B5EF4-FFF2-40B4-BE49-F238E27FC236}">
                  <a16:creationId xmlns:a16="http://schemas.microsoft.com/office/drawing/2014/main" id="{955444E0-72FD-45A0-BBAE-4AC75ECED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4500779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89">
              <a:extLst>
                <a:ext uri="{FF2B5EF4-FFF2-40B4-BE49-F238E27FC236}">
                  <a16:creationId xmlns:a16="http://schemas.microsoft.com/office/drawing/2014/main" id="{63E47D9B-EBAA-4B54-84AC-59438043B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378" y="4269639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90">
              <a:extLst>
                <a:ext uri="{FF2B5EF4-FFF2-40B4-BE49-F238E27FC236}">
                  <a16:creationId xmlns:a16="http://schemas.microsoft.com/office/drawing/2014/main" id="{2777EA13-881A-4F3A-B289-58BE4C9A6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9068" y="4394099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91">
              <a:extLst>
                <a:ext uri="{FF2B5EF4-FFF2-40B4-BE49-F238E27FC236}">
                  <a16:creationId xmlns:a16="http://schemas.microsoft.com/office/drawing/2014/main" id="{020B039D-26EE-48F6-833C-A95CD0C89E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92">
              <a:extLst>
                <a:ext uri="{FF2B5EF4-FFF2-40B4-BE49-F238E27FC236}">
                  <a16:creationId xmlns:a16="http://schemas.microsoft.com/office/drawing/2014/main" id="{8CFEF27F-63F7-473F-BD89-7E9A8C31F0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Title 1">
            <a:extLst>
              <a:ext uri="{FF2B5EF4-FFF2-40B4-BE49-F238E27FC236}">
                <a16:creationId xmlns:a16="http://schemas.microsoft.com/office/drawing/2014/main" id="{7C48D948-F335-4A66-A1D6-E97FD689D556}"/>
              </a:ext>
            </a:extLst>
          </p:cNvPr>
          <p:cNvSpPr txBox="1">
            <a:spLocks/>
          </p:cNvSpPr>
          <p:nvPr/>
        </p:nvSpPr>
        <p:spPr>
          <a:xfrm>
            <a:off x="6756362" y="476152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전라남도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3" name="Arrow: Right 92">
            <a:extLst>
              <a:ext uri="{FF2B5EF4-FFF2-40B4-BE49-F238E27FC236}">
                <a16:creationId xmlns:a16="http://schemas.microsoft.com/office/drawing/2014/main" id="{DCA324A4-4973-4D37-B235-0F3EA1FF14E6}"/>
              </a:ext>
            </a:extLst>
          </p:cNvPr>
          <p:cNvSpPr/>
          <p:nvPr/>
        </p:nvSpPr>
        <p:spPr>
          <a:xfrm rot="20930228">
            <a:off x="3525542" y="3516145"/>
            <a:ext cx="3866452" cy="619126"/>
          </a:xfrm>
          <a:prstGeom prst="rightArrow">
            <a:avLst>
              <a:gd name="adj1" fmla="val 33632"/>
              <a:gd name="adj2" fmla="val 141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8338815F-6BF9-46E8-9A36-E53C233CE96E}"/>
              </a:ext>
            </a:extLst>
          </p:cNvPr>
          <p:cNvGrpSpPr/>
          <p:nvPr/>
        </p:nvGrpSpPr>
        <p:grpSpPr>
          <a:xfrm>
            <a:off x="7324673" y="2157427"/>
            <a:ext cx="3230880" cy="2804160"/>
            <a:chOff x="6996188" y="3917849"/>
            <a:chExt cx="1615440" cy="1402080"/>
          </a:xfrm>
        </p:grpSpPr>
        <p:sp>
          <p:nvSpPr>
            <p:cNvPr id="299" name="Freeform 58">
              <a:extLst>
                <a:ext uri="{FF2B5EF4-FFF2-40B4-BE49-F238E27FC236}">
                  <a16:creationId xmlns:a16="http://schemas.microsoft.com/office/drawing/2014/main" id="{57C90445-3970-416A-9013-A697EAF91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4158" y="4488079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59">
              <a:extLst>
                <a:ext uri="{FF2B5EF4-FFF2-40B4-BE49-F238E27FC236}">
                  <a16:creationId xmlns:a16="http://schemas.microsoft.com/office/drawing/2014/main" id="{74D5D640-9BFE-4C74-8EF1-5F8BB1227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238" y="4697629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60">
              <a:extLst>
                <a:ext uri="{FF2B5EF4-FFF2-40B4-BE49-F238E27FC236}">
                  <a16:creationId xmlns:a16="http://schemas.microsoft.com/office/drawing/2014/main" id="{15BE658B-795A-4B7D-B92D-D31074752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3998" y="4876699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61">
              <a:extLst>
                <a:ext uri="{FF2B5EF4-FFF2-40B4-BE49-F238E27FC236}">
                  <a16:creationId xmlns:a16="http://schemas.microsoft.com/office/drawing/2014/main" id="{79958234-647E-4CCE-9A64-7DE92843A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88" y="4838599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62">
              <a:extLst>
                <a:ext uri="{FF2B5EF4-FFF2-40B4-BE49-F238E27FC236}">
                  <a16:creationId xmlns:a16="http://schemas.microsoft.com/office/drawing/2014/main" id="{2C92AE5B-1FAA-4DA7-B0F4-E98176A11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9868" y="4256939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63">
              <a:extLst>
                <a:ext uri="{FF2B5EF4-FFF2-40B4-BE49-F238E27FC236}">
                  <a16:creationId xmlns:a16="http://schemas.microsoft.com/office/drawing/2014/main" id="{727880FA-C5FE-4F36-9CA7-63E4EFAEF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028" y="4326789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64">
              <a:extLst>
                <a:ext uri="{FF2B5EF4-FFF2-40B4-BE49-F238E27FC236}">
                  <a16:creationId xmlns:a16="http://schemas.microsoft.com/office/drawing/2014/main" id="{E8DE1B5F-8090-4342-B509-27C064B5C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818" y="4437279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65">
              <a:extLst>
                <a:ext uri="{FF2B5EF4-FFF2-40B4-BE49-F238E27FC236}">
                  <a16:creationId xmlns:a16="http://schemas.microsoft.com/office/drawing/2014/main" id="{8BB2953E-30A2-4CD4-9020-2B9B3A655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4938929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66">
              <a:extLst>
                <a:ext uri="{FF2B5EF4-FFF2-40B4-BE49-F238E27FC236}">
                  <a16:creationId xmlns:a16="http://schemas.microsoft.com/office/drawing/2014/main" id="{737EF1E3-2C04-4FAC-AD05-8D4222A7E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38" y="4914799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67">
              <a:extLst>
                <a:ext uri="{FF2B5EF4-FFF2-40B4-BE49-F238E27FC236}">
                  <a16:creationId xmlns:a16="http://schemas.microsoft.com/office/drawing/2014/main" id="{EF505EFD-8E71-478F-A447-FAFC6201E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6988" y="4957979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68">
              <a:extLst>
                <a:ext uri="{FF2B5EF4-FFF2-40B4-BE49-F238E27FC236}">
                  <a16:creationId xmlns:a16="http://schemas.microsoft.com/office/drawing/2014/main" id="{486909F7-CDF6-4932-B766-68A1F79D5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098" y="4838599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69">
              <a:extLst>
                <a:ext uri="{FF2B5EF4-FFF2-40B4-BE49-F238E27FC236}">
                  <a16:creationId xmlns:a16="http://schemas.microsoft.com/office/drawing/2014/main" id="{DC7E036E-65B1-4761-B3CF-04F3E8C5B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5110379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70">
              <a:extLst>
                <a:ext uri="{FF2B5EF4-FFF2-40B4-BE49-F238E27FC236}">
                  <a16:creationId xmlns:a16="http://schemas.microsoft.com/office/drawing/2014/main" id="{DA85867C-027E-43ED-AEA7-CAF7AB64D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88" y="5034179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71">
              <a:extLst>
                <a:ext uri="{FF2B5EF4-FFF2-40B4-BE49-F238E27FC236}">
                  <a16:creationId xmlns:a16="http://schemas.microsoft.com/office/drawing/2014/main" id="{431B53CD-69E8-4F45-A5C8-C745C1EBC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2628" y="4992269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72">
              <a:extLst>
                <a:ext uri="{FF2B5EF4-FFF2-40B4-BE49-F238E27FC236}">
                  <a16:creationId xmlns:a16="http://schemas.microsoft.com/office/drawing/2014/main" id="{CA01F317-5258-4BE0-A54D-F5547AF2C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948" y="5077359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73">
              <a:extLst>
                <a:ext uri="{FF2B5EF4-FFF2-40B4-BE49-F238E27FC236}">
                  <a16:creationId xmlns:a16="http://schemas.microsoft.com/office/drawing/2014/main" id="{FE8C9F28-6F96-473E-8D0F-4C334F96D8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178" y="5223409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74">
              <a:extLst>
                <a:ext uri="{FF2B5EF4-FFF2-40B4-BE49-F238E27FC236}">
                  <a16:creationId xmlns:a16="http://schemas.microsoft.com/office/drawing/2014/main" id="{190463B0-4420-4761-B811-3674402D3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7368" y="5205629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75">
              <a:extLst>
                <a:ext uri="{FF2B5EF4-FFF2-40B4-BE49-F238E27FC236}">
                  <a16:creationId xmlns:a16="http://schemas.microsoft.com/office/drawing/2014/main" id="{839E4238-0B93-480B-B5B1-C2F4446A1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1808" y="5253889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76">
              <a:extLst>
                <a:ext uri="{FF2B5EF4-FFF2-40B4-BE49-F238E27FC236}">
                  <a16:creationId xmlns:a16="http://schemas.microsoft.com/office/drawing/2014/main" id="{E16071BF-0707-41EE-9439-F829A8F23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4838" y="5239919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77">
              <a:extLst>
                <a:ext uri="{FF2B5EF4-FFF2-40B4-BE49-F238E27FC236}">
                  <a16:creationId xmlns:a16="http://schemas.microsoft.com/office/drawing/2014/main" id="{57439F48-9B86-4992-B61A-A1F84461A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9758" y="5276749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78">
              <a:extLst>
                <a:ext uri="{FF2B5EF4-FFF2-40B4-BE49-F238E27FC236}">
                  <a16:creationId xmlns:a16="http://schemas.microsoft.com/office/drawing/2014/main" id="{24DEF46A-F68A-477C-B1F5-25611B33D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258" y="5048149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79">
              <a:extLst>
                <a:ext uri="{FF2B5EF4-FFF2-40B4-BE49-F238E27FC236}">
                  <a16:creationId xmlns:a16="http://schemas.microsoft.com/office/drawing/2014/main" id="{E83241B4-DC12-4042-9CAB-196B681F9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08" y="4480459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80">
              <a:extLst>
                <a:ext uri="{FF2B5EF4-FFF2-40B4-BE49-F238E27FC236}">
                  <a16:creationId xmlns:a16="http://schemas.microsoft.com/office/drawing/2014/main" id="{D29459B6-2811-404C-B8B6-A3542053B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188" y="4616349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81">
              <a:extLst>
                <a:ext uri="{FF2B5EF4-FFF2-40B4-BE49-F238E27FC236}">
                  <a16:creationId xmlns:a16="http://schemas.microsoft.com/office/drawing/2014/main" id="{E9BE10DF-7AE8-450D-B512-1FDA1C26C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2698" y="4692549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82">
              <a:extLst>
                <a:ext uri="{FF2B5EF4-FFF2-40B4-BE49-F238E27FC236}">
                  <a16:creationId xmlns:a16="http://schemas.microsoft.com/office/drawing/2014/main" id="{83AB782E-CE9A-49B3-8099-AC89EEF05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4761129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83">
              <a:extLst>
                <a:ext uri="{FF2B5EF4-FFF2-40B4-BE49-F238E27FC236}">
                  <a16:creationId xmlns:a16="http://schemas.microsoft.com/office/drawing/2014/main" id="{A85DF57D-EEE3-410E-935E-A641E769F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458" y="4813199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84">
              <a:extLst>
                <a:ext uri="{FF2B5EF4-FFF2-40B4-BE49-F238E27FC236}">
                  <a16:creationId xmlns:a16="http://schemas.microsoft.com/office/drawing/2014/main" id="{6B8D5B66-41B1-480A-91DC-94CD63163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908" y="4608729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85">
              <a:extLst>
                <a:ext uri="{FF2B5EF4-FFF2-40B4-BE49-F238E27FC236}">
                  <a16:creationId xmlns:a16="http://schemas.microsoft.com/office/drawing/2014/main" id="{3727A93C-18C8-49DD-ADD7-DD8229498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0178" y="4649369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86">
              <a:extLst>
                <a:ext uri="{FF2B5EF4-FFF2-40B4-BE49-F238E27FC236}">
                  <a16:creationId xmlns:a16="http://schemas.microsoft.com/office/drawing/2014/main" id="{E3BE9DEC-BB3B-4557-A660-5F3D8EB68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208" y="4547769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87">
              <a:extLst>
                <a:ext uri="{FF2B5EF4-FFF2-40B4-BE49-F238E27FC236}">
                  <a16:creationId xmlns:a16="http://schemas.microsoft.com/office/drawing/2014/main" id="{62D6C0FC-C3A8-4F7E-A027-85EF9E3EC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88" y="4747159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88">
              <a:extLst>
                <a:ext uri="{FF2B5EF4-FFF2-40B4-BE49-F238E27FC236}">
                  <a16:creationId xmlns:a16="http://schemas.microsoft.com/office/drawing/2014/main" id="{CEB590E3-0D86-429E-B8E6-735561A27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4500779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89">
              <a:extLst>
                <a:ext uri="{FF2B5EF4-FFF2-40B4-BE49-F238E27FC236}">
                  <a16:creationId xmlns:a16="http://schemas.microsoft.com/office/drawing/2014/main" id="{6BA0D889-09FA-4A96-BAC5-C0A166FBF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378" y="4269639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90">
              <a:extLst>
                <a:ext uri="{FF2B5EF4-FFF2-40B4-BE49-F238E27FC236}">
                  <a16:creationId xmlns:a16="http://schemas.microsoft.com/office/drawing/2014/main" id="{31E430D7-94E4-4287-A590-9AD4E4E30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9068" y="4394099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7030A0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91">
              <a:extLst>
                <a:ext uri="{FF2B5EF4-FFF2-40B4-BE49-F238E27FC236}">
                  <a16:creationId xmlns:a16="http://schemas.microsoft.com/office/drawing/2014/main" id="{4F2C85E2-A2F2-400E-86A1-E20A488E1F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92">
              <a:extLst>
                <a:ext uri="{FF2B5EF4-FFF2-40B4-BE49-F238E27FC236}">
                  <a16:creationId xmlns:a16="http://schemas.microsoft.com/office/drawing/2014/main" id="{AAB83132-2530-4520-AC88-3846697F60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606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475126" y="1018571"/>
            <a:ext cx="11931276" cy="583942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남서부의 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</a:rPr>
              <a:t>경상남도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동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황해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서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  </a:t>
            </a:r>
            <a:r>
              <a:rPr lang="ko-KR" altLang="en-US" sz="3600" dirty="0">
                <a:latin typeface="+mn-ea"/>
                <a:ea typeface="+mn-ea"/>
              </a:rPr>
              <a:t>남해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남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전라북도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북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광주광역시를 둘러쌈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전라남도청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소재지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무안군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ko-KR" altLang="en-US" dirty="0">
                <a:latin typeface="+mn-ea"/>
                <a:ea typeface="+mn-ea"/>
              </a:rPr>
              <a:t>다도해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ko-KR" altLang="en-US" dirty="0">
                <a:latin typeface="+mn-ea"/>
                <a:ea typeface="+mn-ea"/>
              </a:rPr>
              <a:t>多島海</a:t>
            </a:r>
            <a:r>
              <a:rPr lang="en-US" altLang="ko-KR" dirty="0">
                <a:latin typeface="+mn-ea"/>
                <a:ea typeface="+mn-ea"/>
              </a:rPr>
              <a:t>)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- 2,300</a:t>
            </a:r>
            <a:r>
              <a:rPr lang="ko-KR" altLang="en-US" sz="3600" dirty="0">
                <a:latin typeface="+mn-ea"/>
                <a:ea typeface="+mn-ea"/>
              </a:rPr>
              <a:t>여개의 섬</a:t>
            </a:r>
            <a:r>
              <a:rPr lang="en-US" altLang="ko-KR" sz="3600" dirty="0">
                <a:latin typeface="+mn-ea"/>
                <a:ea typeface="+mn-ea"/>
              </a:rPr>
              <a:t>, </a:t>
            </a:r>
            <a:r>
              <a:rPr lang="ko-KR" altLang="en-US" sz="3600" dirty="0">
                <a:latin typeface="+mn-ea"/>
                <a:ea typeface="+mn-ea"/>
              </a:rPr>
              <a:t>전국 섬의 </a:t>
            </a:r>
            <a:r>
              <a:rPr lang="en-US" altLang="ko-KR" sz="3600" dirty="0">
                <a:latin typeface="+mn-ea"/>
                <a:ea typeface="+mn-ea"/>
              </a:rPr>
              <a:t>62%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다도해해상국립공원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4"/>
            </a:pPr>
            <a:r>
              <a:rPr lang="ko-KR" altLang="en-US" dirty="0">
                <a:latin typeface="+mn-ea"/>
                <a:ea typeface="+mn-ea"/>
              </a:rPr>
              <a:t>곡창지대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</a:t>
            </a:r>
            <a:r>
              <a:rPr lang="en-US" altLang="ko-KR" sz="3600" dirty="0">
                <a:latin typeface="+mn-ea"/>
                <a:ea typeface="+mn-ea"/>
              </a:rPr>
              <a:t>- </a:t>
            </a:r>
            <a:r>
              <a:rPr lang="ko-KR" altLang="en-US" sz="3600" dirty="0">
                <a:latin typeface="+mn-ea"/>
                <a:ea typeface="+mn-ea"/>
              </a:rPr>
              <a:t>나주평야</a:t>
            </a:r>
            <a:r>
              <a:rPr lang="en-US" altLang="ko-KR" sz="3600" dirty="0">
                <a:latin typeface="+mn-ea"/>
                <a:ea typeface="+mn-ea"/>
              </a:rPr>
              <a:t>: </a:t>
            </a:r>
            <a:r>
              <a:rPr lang="ko-KR" altLang="en-US" sz="3600" dirty="0">
                <a:latin typeface="+mn-ea"/>
                <a:ea typeface="+mn-ea"/>
              </a:rPr>
              <a:t>전국에서 쌀 생산량이 가장 많음 </a:t>
            </a:r>
            <a:r>
              <a:rPr lang="en-US" altLang="ko-KR" sz="3600" dirty="0">
                <a:latin typeface="+mn-ea"/>
                <a:ea typeface="+mn-ea"/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872079" y="97077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전라남도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614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 island in the middle of a body of water&#10;&#10;Description automatically generated">
            <a:extLst>
              <a:ext uri="{FF2B5EF4-FFF2-40B4-BE49-F238E27FC236}">
                <a16:creationId xmlns:a16="http://schemas.microsoft.com/office/drawing/2014/main" id="{DB77E701-B91C-4778-BB8D-C78869173EC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38" y="1086415"/>
            <a:ext cx="5838988" cy="4786426"/>
          </a:xfrm>
          <a:prstGeom prst="rect">
            <a:avLst/>
          </a:prstGeom>
        </p:spPr>
      </p:pic>
      <p:pic>
        <p:nvPicPr>
          <p:cNvPr id="1030" name="Picture 6" descr="Image result for 청해진">
            <a:extLst>
              <a:ext uri="{FF2B5EF4-FFF2-40B4-BE49-F238E27FC236}">
                <a16:creationId xmlns:a16="http://schemas.microsoft.com/office/drawing/2014/main" id="{0F63F7DD-0455-48A0-A8BD-8CDA0C102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674" y="1086415"/>
            <a:ext cx="5838988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전라남도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745319" y="6001178"/>
            <a:ext cx="4709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다도해해상국립공원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7703502" y="6001178"/>
            <a:ext cx="2696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나주평야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12" name="Picture 11" descr="A view of a green field&#10;&#10;Description automatically generated">
            <a:extLst>
              <a:ext uri="{FF2B5EF4-FFF2-40B4-BE49-F238E27FC236}">
                <a16:creationId xmlns:a16="http://schemas.microsoft.com/office/drawing/2014/main" id="{8FF27CD0-EDAA-453F-96CB-6FF7A673986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674" y="1086414"/>
            <a:ext cx="5838988" cy="47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5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하늘에서 본 장도청해진유적지">
            <a:extLst>
              <a:ext uri="{FF2B5EF4-FFF2-40B4-BE49-F238E27FC236}">
                <a16:creationId xmlns:a16="http://schemas.microsoft.com/office/drawing/2014/main" id="{E53F9B2C-B2C9-4373-A376-F1E78B62F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43" y="1086416"/>
            <a:ext cx="5838987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247931" y="100754"/>
            <a:ext cx="778322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전라남도 명소 및 유적지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A0C99E-509F-4A73-9820-896D7B55D36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244444" y="1086416"/>
            <a:ext cx="5712736" cy="478642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85E60F-1AD3-414D-A5A8-EAC353FE2058}"/>
              </a:ext>
            </a:extLst>
          </p:cNvPr>
          <p:cNvSpPr/>
          <p:nvPr/>
        </p:nvSpPr>
        <p:spPr>
          <a:xfrm>
            <a:off x="1711653" y="6001179"/>
            <a:ext cx="27783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보성 </a:t>
            </a:r>
            <a:r>
              <a:rPr lang="ko-KR" altLang="en-US" sz="3600" dirty="0" err="1">
                <a:solidFill>
                  <a:srgbClr val="E3DED1"/>
                </a:solidFill>
              </a:rPr>
              <a:t>녹차밭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7862528" y="6001179"/>
            <a:ext cx="2696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장도 청해진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317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582387" y="1113998"/>
            <a:ext cx="6698211" cy="590653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lnSpc>
                <a:spcPct val="120000"/>
              </a:lnSpc>
              <a:buFontTx/>
              <a:buChar char="-"/>
            </a:pPr>
            <a:r>
              <a:rPr lang="ko-KR" altLang="en-US" sz="4400" dirty="0">
                <a:latin typeface="+mn-ea"/>
                <a:ea typeface="+mn-ea"/>
              </a:rPr>
              <a:t>신라의 평민 출신으로 당나라에 건너가 장군이 되었으나</a:t>
            </a:r>
            <a:r>
              <a:rPr lang="en-US" altLang="ko-KR" sz="4400" dirty="0">
                <a:latin typeface="+mn-ea"/>
                <a:ea typeface="+mn-ea"/>
              </a:rPr>
              <a:t>, </a:t>
            </a:r>
            <a:r>
              <a:rPr lang="ko-KR" altLang="en-US" sz="4400" dirty="0">
                <a:latin typeface="+mn-ea"/>
                <a:ea typeface="+mn-ea"/>
              </a:rPr>
              <a:t>해적들이 신라인을 노예로 삼는 것에 분개하여 신라에 돌아와 청해진을 설치</a:t>
            </a:r>
            <a:r>
              <a:rPr lang="en-US" altLang="ko-KR" sz="4400" dirty="0">
                <a:latin typeface="+mn-ea"/>
                <a:ea typeface="+mn-ea"/>
              </a:rPr>
              <a:t>, </a:t>
            </a:r>
            <a:r>
              <a:rPr lang="ko-KR" altLang="en-US" sz="4400" dirty="0">
                <a:latin typeface="+mn-ea"/>
                <a:ea typeface="+mn-ea"/>
              </a:rPr>
              <a:t>해적을 물리치고 장군이 되었음</a:t>
            </a:r>
            <a:endParaRPr lang="en-US" altLang="ko-KR" sz="4400" dirty="0">
              <a:latin typeface="+mn-ea"/>
              <a:ea typeface="+mn-ea"/>
            </a:endParaRPr>
          </a:p>
          <a:p>
            <a:pPr algn="l">
              <a:lnSpc>
                <a:spcPct val="120000"/>
              </a:lnSpc>
            </a:pPr>
            <a:endParaRPr lang="en-US" altLang="ko-KR" sz="2100" dirty="0">
              <a:latin typeface="+mn-ea"/>
              <a:ea typeface="+mn-ea"/>
            </a:endParaRPr>
          </a:p>
          <a:p>
            <a:pPr marL="571500" indent="-571500" algn="l">
              <a:lnSpc>
                <a:spcPct val="120000"/>
              </a:lnSpc>
              <a:buFontTx/>
              <a:buChar char="-"/>
            </a:pPr>
            <a:r>
              <a:rPr lang="ko-KR" altLang="en-US" sz="4400" dirty="0">
                <a:latin typeface="+mn-ea"/>
                <a:ea typeface="+mn-ea"/>
              </a:rPr>
              <a:t>한국</a:t>
            </a:r>
            <a:r>
              <a:rPr lang="en-US" altLang="ko-KR" sz="4400" dirty="0">
                <a:latin typeface="+mn-ea"/>
                <a:ea typeface="+mn-ea"/>
              </a:rPr>
              <a:t>, </a:t>
            </a:r>
            <a:r>
              <a:rPr lang="ko-KR" altLang="en-US" sz="4400" dirty="0">
                <a:latin typeface="+mn-ea"/>
                <a:ea typeface="+mn-ea"/>
              </a:rPr>
              <a:t>중국</a:t>
            </a:r>
            <a:r>
              <a:rPr lang="en-US" altLang="ko-KR" sz="4400" dirty="0">
                <a:latin typeface="+mn-ea"/>
                <a:ea typeface="+mn-ea"/>
              </a:rPr>
              <a:t>, </a:t>
            </a:r>
            <a:r>
              <a:rPr lang="ko-KR" altLang="en-US" sz="4400" dirty="0">
                <a:latin typeface="+mn-ea"/>
                <a:ea typeface="+mn-ea"/>
              </a:rPr>
              <a:t>일본을 연결하는 해상항로 개척</a:t>
            </a:r>
            <a:endParaRPr lang="en-US" altLang="ko-KR" sz="4400" dirty="0">
              <a:latin typeface="+mn-ea"/>
              <a:ea typeface="+mn-ea"/>
            </a:endParaRPr>
          </a:p>
          <a:p>
            <a:pPr marL="571500" indent="-571500" algn="l">
              <a:lnSpc>
                <a:spcPct val="120000"/>
              </a:lnSpc>
              <a:buFontTx/>
              <a:buChar char="-"/>
            </a:pPr>
            <a:endParaRPr lang="en-US" altLang="ko-KR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1582771" y="232748"/>
            <a:ext cx="395916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장보고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3" name="Picture 2" descr="A picture containing hat&#10;&#10;Description automatically generated">
            <a:extLst>
              <a:ext uri="{FF2B5EF4-FFF2-40B4-BE49-F238E27FC236}">
                <a16:creationId xmlns:a16="http://schemas.microsoft.com/office/drawing/2014/main" id="{BF7822A6-2423-49F8-847C-AF5A89039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84620" y="693495"/>
            <a:ext cx="4024993" cy="547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28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9262B8-911D-40A2-9FC1-0024912D2A7E}"/>
              </a:ext>
            </a:extLst>
          </p:cNvPr>
          <p:cNvSpPr/>
          <p:nvPr/>
        </p:nvSpPr>
        <p:spPr>
          <a:xfrm>
            <a:off x="3539723" y="6394933"/>
            <a:ext cx="5112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https://www.youtube.com/watch?v=mIQGYuaumeQ</a:t>
            </a:r>
            <a:endParaRPr lang="en-US" dirty="0"/>
          </a:p>
        </p:txBody>
      </p:sp>
      <p:pic>
        <p:nvPicPr>
          <p:cNvPr id="3" name="Online Media 2" title="[￬ﾴﾈ￫ﾊﾥ￫ﾠﾥ ￫ﾹﾄ￬ﾣﾼ￬ﾖﾼ￬ﾔﾽ￭ﾂﾹ ￭ﾕﾜ￪ﾵﾭ￬ﾂﾬ] 1-3-13. ￬ﾞﾥ￫ﾳﾴ￪ﾳﾠ￫ﾊﾔ ￬ﾙﾜ ￢ﾀﾘ￭ﾕﾴ￬ﾃﾁ￬ﾙﾕ￢ﾀﾙ￬ﾝﾴ￫ﾝﾼ￪ﾳﾠ ￫ﾶﾈ￫ﾠﾸ￬ﾝﾄ￪ﾹﾌ￬ﾚﾔ?">
            <a:hlinkClick r:id="" action="ppaction://media"/>
            <a:extLst>
              <a:ext uri="{FF2B5EF4-FFF2-40B4-BE49-F238E27FC236}">
                <a16:creationId xmlns:a16="http://schemas.microsoft.com/office/drawing/2014/main" id="{3E234D20-FF4D-44F5-97AD-D38F0B8606F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76804" y="185839"/>
            <a:ext cx="11038389" cy="620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270</Words>
  <Application>Microsoft Office PowerPoint</Application>
  <PresentationFormat>Widescreen</PresentationFormat>
  <Paragraphs>80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맑은 고딕</vt:lpstr>
      <vt:lpstr>Calibri</vt:lpstr>
      <vt:lpstr>Calibri Light</vt:lpstr>
      <vt:lpstr>Wingdings 2</vt:lpstr>
      <vt:lpstr>Slate</vt:lpstr>
      <vt:lpstr>우리조국 대한민국  -전라도-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우리조국 대한민국  -경기도-</dc:title>
  <dc:creator>EunJung Jung</dc:creator>
  <cp:lastModifiedBy>Sunmi Yoon</cp:lastModifiedBy>
  <cp:revision>27</cp:revision>
  <dcterms:created xsi:type="dcterms:W3CDTF">2020-02-04T20:33:47Z</dcterms:created>
  <dcterms:modified xsi:type="dcterms:W3CDTF">2020-05-04T01:58:16Z</dcterms:modified>
</cp:coreProperties>
</file>